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70" r:id="rId4"/>
    <p:sldId id="267" r:id="rId5"/>
    <p:sldId id="266" r:id="rId6"/>
    <p:sldId id="260" r:id="rId7"/>
    <p:sldId id="265" r:id="rId8"/>
    <p:sldId id="257" r:id="rId9"/>
    <p:sldId id="262" r:id="rId10"/>
    <p:sldId id="261" r:id="rId11"/>
    <p:sldId id="259" r:id="rId12"/>
    <p:sldId id="268" r:id="rId13"/>
    <p:sldId id="271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3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C38081-8970-4C00-8966-9EED8EE48010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3691B86-0222-4D59-AC66-A556C482F63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baseline="0" dirty="0"/>
            <a:t>Introduction to three-part writing structure</a:t>
          </a:r>
          <a:endParaRPr lang="en-US" dirty="0"/>
        </a:p>
      </dgm:t>
    </dgm:pt>
    <dgm:pt modelId="{0CDFE3AA-88C4-4913-8914-55EF7C026441}" type="parTrans" cxnId="{C7AE3812-C9C5-4FE3-92FE-014F295A649F}">
      <dgm:prSet/>
      <dgm:spPr/>
      <dgm:t>
        <a:bodyPr/>
        <a:lstStyle/>
        <a:p>
          <a:endParaRPr lang="en-US"/>
        </a:p>
      </dgm:t>
    </dgm:pt>
    <dgm:pt modelId="{1639ED68-8E07-4FFD-B8F5-A655B920FA33}" type="sibTrans" cxnId="{C7AE3812-C9C5-4FE3-92FE-014F295A649F}">
      <dgm:prSet/>
      <dgm:spPr/>
      <dgm:t>
        <a:bodyPr/>
        <a:lstStyle/>
        <a:p>
          <a:endParaRPr lang="en-US"/>
        </a:p>
      </dgm:t>
    </dgm:pt>
    <dgm:pt modelId="{75F472D7-E089-4E5D-BEC8-C65527377F1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baseline="0" dirty="0"/>
            <a:t>How to read a prompt for pattern cues/keywords</a:t>
          </a:r>
          <a:endParaRPr lang="en-US" dirty="0"/>
        </a:p>
      </dgm:t>
    </dgm:pt>
    <dgm:pt modelId="{08062EEE-3550-40F7-9349-1752EA002D18}" type="parTrans" cxnId="{61EAF1B6-AA1F-46DA-813F-D03338C4F81B}">
      <dgm:prSet/>
      <dgm:spPr/>
      <dgm:t>
        <a:bodyPr/>
        <a:lstStyle/>
        <a:p>
          <a:endParaRPr lang="en-US"/>
        </a:p>
      </dgm:t>
    </dgm:pt>
    <dgm:pt modelId="{8D4B50C3-B7FE-431E-A462-22A0C18A00D3}" type="sibTrans" cxnId="{61EAF1B6-AA1F-46DA-813F-D03338C4F81B}">
      <dgm:prSet/>
      <dgm:spPr/>
      <dgm:t>
        <a:bodyPr/>
        <a:lstStyle/>
        <a:p>
          <a:endParaRPr lang="en-US"/>
        </a:p>
      </dgm:t>
    </dgm:pt>
    <dgm:pt modelId="{B28D114C-53B6-40EF-A84E-30C47DE7A6F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baseline="0"/>
            <a:t>Identifying the rhetorical situation of a writing prompt</a:t>
          </a:r>
          <a:endParaRPr lang="en-US"/>
        </a:p>
      </dgm:t>
    </dgm:pt>
    <dgm:pt modelId="{55940C63-11D5-4F6B-87E6-369E44893B15}" type="parTrans" cxnId="{E601FCAC-551C-4B42-8039-4F86BE7A7161}">
      <dgm:prSet/>
      <dgm:spPr/>
      <dgm:t>
        <a:bodyPr/>
        <a:lstStyle/>
        <a:p>
          <a:endParaRPr lang="en-US"/>
        </a:p>
      </dgm:t>
    </dgm:pt>
    <dgm:pt modelId="{6AA2E20D-5C3A-47F5-A29C-E7EFB11767D8}" type="sibTrans" cxnId="{E601FCAC-551C-4B42-8039-4F86BE7A7161}">
      <dgm:prSet/>
      <dgm:spPr/>
      <dgm:t>
        <a:bodyPr/>
        <a:lstStyle/>
        <a:p>
          <a:endParaRPr lang="en-US"/>
        </a:p>
      </dgm:t>
    </dgm:pt>
    <dgm:pt modelId="{A976DF77-D57B-4838-9BE5-5CCAFDC6224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baseline="0"/>
            <a:t>Determining the pattern most appropriate for writing</a:t>
          </a:r>
          <a:endParaRPr lang="en-US"/>
        </a:p>
      </dgm:t>
    </dgm:pt>
    <dgm:pt modelId="{E2FDDA3E-3408-458F-9042-85AE933D82DA}" type="parTrans" cxnId="{ADF24A0C-D970-4071-8925-310EA03F7924}">
      <dgm:prSet/>
      <dgm:spPr/>
      <dgm:t>
        <a:bodyPr/>
        <a:lstStyle/>
        <a:p>
          <a:endParaRPr lang="en-US"/>
        </a:p>
      </dgm:t>
    </dgm:pt>
    <dgm:pt modelId="{12A21412-E8EA-4CEB-9B01-3E480B288C92}" type="sibTrans" cxnId="{ADF24A0C-D970-4071-8925-310EA03F7924}">
      <dgm:prSet/>
      <dgm:spPr/>
      <dgm:t>
        <a:bodyPr/>
        <a:lstStyle/>
        <a:p>
          <a:endParaRPr lang="en-US"/>
        </a:p>
      </dgm:t>
    </dgm:pt>
    <dgm:pt modelId="{FBD01508-6BC2-4490-8372-BB2582A7C765}" type="pres">
      <dgm:prSet presAssocID="{C0C38081-8970-4C00-8966-9EED8EE48010}" presName="root" presStyleCnt="0">
        <dgm:presLayoutVars>
          <dgm:dir/>
          <dgm:resizeHandles val="exact"/>
        </dgm:presLayoutVars>
      </dgm:prSet>
      <dgm:spPr/>
    </dgm:pt>
    <dgm:pt modelId="{D0235B46-0C15-411C-95F8-AB5C551AA4F8}" type="pres">
      <dgm:prSet presAssocID="{23691B86-0222-4D59-AC66-A556C482F63E}" presName="compNode" presStyleCnt="0"/>
      <dgm:spPr/>
    </dgm:pt>
    <dgm:pt modelId="{83EBE4C4-E3ED-427A-8606-2569B914AC68}" type="pres">
      <dgm:prSet presAssocID="{23691B86-0222-4D59-AC66-A556C482F63E}" presName="bgRect" presStyleLbl="bgShp" presStyleIdx="0" presStyleCnt="4"/>
      <dgm:spPr>
        <a:noFill/>
      </dgm:spPr>
    </dgm:pt>
    <dgm:pt modelId="{2A7AE1B8-7B2E-4C63-8FED-1744E7EFF48B}" type="pres">
      <dgm:prSet presAssocID="{23691B86-0222-4D59-AC66-A556C482F63E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7C8DC5B7-DDEA-4402-BD30-15AA8AA58B0F}" type="pres">
      <dgm:prSet presAssocID="{23691B86-0222-4D59-AC66-A556C482F63E}" presName="spaceRect" presStyleCnt="0"/>
      <dgm:spPr/>
    </dgm:pt>
    <dgm:pt modelId="{10912256-D765-4333-B134-1C8E62AC1CE0}" type="pres">
      <dgm:prSet presAssocID="{23691B86-0222-4D59-AC66-A556C482F63E}" presName="parTx" presStyleLbl="revTx" presStyleIdx="0" presStyleCnt="4">
        <dgm:presLayoutVars>
          <dgm:chMax val="0"/>
          <dgm:chPref val="0"/>
        </dgm:presLayoutVars>
      </dgm:prSet>
      <dgm:spPr/>
    </dgm:pt>
    <dgm:pt modelId="{1A514921-55ED-4361-8DB8-535BBC548CFE}" type="pres">
      <dgm:prSet presAssocID="{1639ED68-8E07-4FFD-B8F5-A655B920FA33}" presName="sibTrans" presStyleCnt="0"/>
      <dgm:spPr/>
    </dgm:pt>
    <dgm:pt modelId="{425B0205-E4AA-4546-BF0E-83D587AFA945}" type="pres">
      <dgm:prSet presAssocID="{75F472D7-E089-4E5D-BEC8-C65527377F12}" presName="compNode" presStyleCnt="0"/>
      <dgm:spPr/>
    </dgm:pt>
    <dgm:pt modelId="{00C4BFBE-E1FF-4D7C-9C57-02EF57422683}" type="pres">
      <dgm:prSet presAssocID="{75F472D7-E089-4E5D-BEC8-C65527377F12}" presName="bgRect" presStyleLbl="bgShp" presStyleIdx="1" presStyleCnt="4"/>
      <dgm:spPr>
        <a:noFill/>
      </dgm:spPr>
    </dgm:pt>
    <dgm:pt modelId="{CFD83E20-28A0-4530-8CCA-464CB9DB6A48}" type="pres">
      <dgm:prSet presAssocID="{75F472D7-E089-4E5D-BEC8-C65527377F12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pen Book"/>
        </a:ext>
      </dgm:extLst>
    </dgm:pt>
    <dgm:pt modelId="{FFE4DF65-1F39-46B1-9047-52FA963A04CC}" type="pres">
      <dgm:prSet presAssocID="{75F472D7-E089-4E5D-BEC8-C65527377F12}" presName="spaceRect" presStyleCnt="0"/>
      <dgm:spPr/>
    </dgm:pt>
    <dgm:pt modelId="{5CF2C1A3-9017-4482-B1F6-15D59C02CB22}" type="pres">
      <dgm:prSet presAssocID="{75F472D7-E089-4E5D-BEC8-C65527377F12}" presName="parTx" presStyleLbl="revTx" presStyleIdx="1" presStyleCnt="4">
        <dgm:presLayoutVars>
          <dgm:chMax val="0"/>
          <dgm:chPref val="0"/>
        </dgm:presLayoutVars>
      </dgm:prSet>
      <dgm:spPr/>
    </dgm:pt>
    <dgm:pt modelId="{877CA308-094E-408D-B024-98C4D1BB34C9}" type="pres">
      <dgm:prSet presAssocID="{8D4B50C3-B7FE-431E-A462-22A0C18A00D3}" presName="sibTrans" presStyleCnt="0"/>
      <dgm:spPr/>
    </dgm:pt>
    <dgm:pt modelId="{6E66A072-48D1-4CE0-BB67-BC91C00C6913}" type="pres">
      <dgm:prSet presAssocID="{B28D114C-53B6-40EF-A84E-30C47DE7A6F2}" presName="compNode" presStyleCnt="0"/>
      <dgm:spPr/>
    </dgm:pt>
    <dgm:pt modelId="{35D1D7B2-3BA4-401E-9FAB-0BB8DDF0FD03}" type="pres">
      <dgm:prSet presAssocID="{B28D114C-53B6-40EF-A84E-30C47DE7A6F2}" presName="bgRect" presStyleLbl="bgShp" presStyleIdx="2" presStyleCnt="4"/>
      <dgm:spPr>
        <a:noFill/>
      </dgm:spPr>
    </dgm:pt>
    <dgm:pt modelId="{180D3D1C-DD47-4AE9-8360-BB1789B5CBF6}" type="pres">
      <dgm:prSet presAssocID="{B28D114C-53B6-40EF-A84E-30C47DE7A6F2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508778E0-ECDF-4A15-B098-980FF56AB7B2}" type="pres">
      <dgm:prSet presAssocID="{B28D114C-53B6-40EF-A84E-30C47DE7A6F2}" presName="spaceRect" presStyleCnt="0"/>
      <dgm:spPr/>
    </dgm:pt>
    <dgm:pt modelId="{5AB012C2-3C3A-457A-80A2-E58AE7747594}" type="pres">
      <dgm:prSet presAssocID="{B28D114C-53B6-40EF-A84E-30C47DE7A6F2}" presName="parTx" presStyleLbl="revTx" presStyleIdx="2" presStyleCnt="4">
        <dgm:presLayoutVars>
          <dgm:chMax val="0"/>
          <dgm:chPref val="0"/>
        </dgm:presLayoutVars>
      </dgm:prSet>
      <dgm:spPr/>
    </dgm:pt>
    <dgm:pt modelId="{F5097E92-86FE-4868-8E8E-FBBCC28CD780}" type="pres">
      <dgm:prSet presAssocID="{6AA2E20D-5C3A-47F5-A29C-E7EFB11767D8}" presName="sibTrans" presStyleCnt="0"/>
      <dgm:spPr/>
    </dgm:pt>
    <dgm:pt modelId="{FD0FC34B-9C83-44F2-8AED-3D49D44C64DF}" type="pres">
      <dgm:prSet presAssocID="{A976DF77-D57B-4838-9BE5-5CCAFDC6224D}" presName="compNode" presStyleCnt="0"/>
      <dgm:spPr/>
    </dgm:pt>
    <dgm:pt modelId="{6F272486-E41E-4EF2-8AC5-C901C9941538}" type="pres">
      <dgm:prSet presAssocID="{A976DF77-D57B-4838-9BE5-5CCAFDC6224D}" presName="bgRect" presStyleLbl="bgShp" presStyleIdx="3" presStyleCnt="4"/>
      <dgm:spPr>
        <a:noFill/>
      </dgm:spPr>
    </dgm:pt>
    <dgm:pt modelId="{10A267A8-7B4A-4F19-AB9F-2E89AF8AB355}" type="pres">
      <dgm:prSet presAssocID="{A976DF77-D57B-4838-9BE5-5CCAFDC6224D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56B5F7E3-A712-4997-B08E-A0EB29FBAD94}" type="pres">
      <dgm:prSet presAssocID="{A976DF77-D57B-4838-9BE5-5CCAFDC6224D}" presName="spaceRect" presStyleCnt="0"/>
      <dgm:spPr/>
    </dgm:pt>
    <dgm:pt modelId="{BFFC6BA7-96E1-497A-A867-F809D0960A80}" type="pres">
      <dgm:prSet presAssocID="{A976DF77-D57B-4838-9BE5-5CCAFDC6224D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DD49140A-5537-4013-A16F-F8F62D419472}" type="presOf" srcId="{23691B86-0222-4D59-AC66-A556C482F63E}" destId="{10912256-D765-4333-B134-1C8E62AC1CE0}" srcOrd="0" destOrd="0" presId="urn:microsoft.com/office/officeart/2018/2/layout/IconVerticalSolidList"/>
    <dgm:cxn modelId="{ADF24A0C-D970-4071-8925-310EA03F7924}" srcId="{C0C38081-8970-4C00-8966-9EED8EE48010}" destId="{A976DF77-D57B-4838-9BE5-5CCAFDC6224D}" srcOrd="3" destOrd="0" parTransId="{E2FDDA3E-3408-458F-9042-85AE933D82DA}" sibTransId="{12A21412-E8EA-4CEB-9B01-3E480B288C92}"/>
    <dgm:cxn modelId="{C7AE3812-C9C5-4FE3-92FE-014F295A649F}" srcId="{C0C38081-8970-4C00-8966-9EED8EE48010}" destId="{23691B86-0222-4D59-AC66-A556C482F63E}" srcOrd="0" destOrd="0" parTransId="{0CDFE3AA-88C4-4913-8914-55EF7C026441}" sibTransId="{1639ED68-8E07-4FFD-B8F5-A655B920FA33}"/>
    <dgm:cxn modelId="{828AF820-6479-4FA6-82FD-4B6A3B8EC6B4}" type="presOf" srcId="{C0C38081-8970-4C00-8966-9EED8EE48010}" destId="{FBD01508-6BC2-4490-8372-BB2582A7C765}" srcOrd="0" destOrd="0" presId="urn:microsoft.com/office/officeart/2018/2/layout/IconVerticalSolidList"/>
    <dgm:cxn modelId="{E601FCAC-551C-4B42-8039-4F86BE7A7161}" srcId="{C0C38081-8970-4C00-8966-9EED8EE48010}" destId="{B28D114C-53B6-40EF-A84E-30C47DE7A6F2}" srcOrd="2" destOrd="0" parTransId="{55940C63-11D5-4F6B-87E6-369E44893B15}" sibTransId="{6AA2E20D-5C3A-47F5-A29C-E7EFB11767D8}"/>
    <dgm:cxn modelId="{61EAF1B6-AA1F-46DA-813F-D03338C4F81B}" srcId="{C0C38081-8970-4C00-8966-9EED8EE48010}" destId="{75F472D7-E089-4E5D-BEC8-C65527377F12}" srcOrd="1" destOrd="0" parTransId="{08062EEE-3550-40F7-9349-1752EA002D18}" sibTransId="{8D4B50C3-B7FE-431E-A462-22A0C18A00D3}"/>
    <dgm:cxn modelId="{97DFC6C3-BD9F-4A2C-8C12-A99563378BEF}" type="presOf" srcId="{75F472D7-E089-4E5D-BEC8-C65527377F12}" destId="{5CF2C1A3-9017-4482-B1F6-15D59C02CB22}" srcOrd="0" destOrd="0" presId="urn:microsoft.com/office/officeart/2018/2/layout/IconVerticalSolidList"/>
    <dgm:cxn modelId="{B8E448EC-CBA1-42A5-BBDB-A5BFCA13D9AB}" type="presOf" srcId="{A976DF77-D57B-4838-9BE5-5CCAFDC6224D}" destId="{BFFC6BA7-96E1-497A-A867-F809D0960A80}" srcOrd="0" destOrd="0" presId="urn:microsoft.com/office/officeart/2018/2/layout/IconVerticalSolidList"/>
    <dgm:cxn modelId="{912556EF-A27B-4525-AA45-F2371DA5C936}" type="presOf" srcId="{B28D114C-53B6-40EF-A84E-30C47DE7A6F2}" destId="{5AB012C2-3C3A-457A-80A2-E58AE7747594}" srcOrd="0" destOrd="0" presId="urn:microsoft.com/office/officeart/2018/2/layout/IconVerticalSolidList"/>
    <dgm:cxn modelId="{B2EE9F0D-63E7-40AD-A4B5-77BA3DA291BC}" type="presParOf" srcId="{FBD01508-6BC2-4490-8372-BB2582A7C765}" destId="{D0235B46-0C15-411C-95F8-AB5C551AA4F8}" srcOrd="0" destOrd="0" presId="urn:microsoft.com/office/officeart/2018/2/layout/IconVerticalSolidList"/>
    <dgm:cxn modelId="{3E1F3F19-1124-4F35-AE3B-692A6536B20D}" type="presParOf" srcId="{D0235B46-0C15-411C-95F8-AB5C551AA4F8}" destId="{83EBE4C4-E3ED-427A-8606-2569B914AC68}" srcOrd="0" destOrd="0" presId="urn:microsoft.com/office/officeart/2018/2/layout/IconVerticalSolidList"/>
    <dgm:cxn modelId="{658AF472-C056-41E3-B2A0-1650548A0AEE}" type="presParOf" srcId="{D0235B46-0C15-411C-95F8-AB5C551AA4F8}" destId="{2A7AE1B8-7B2E-4C63-8FED-1744E7EFF48B}" srcOrd="1" destOrd="0" presId="urn:microsoft.com/office/officeart/2018/2/layout/IconVerticalSolidList"/>
    <dgm:cxn modelId="{9A38F1ED-EEE7-42F3-AB67-37BA00F3475E}" type="presParOf" srcId="{D0235B46-0C15-411C-95F8-AB5C551AA4F8}" destId="{7C8DC5B7-DDEA-4402-BD30-15AA8AA58B0F}" srcOrd="2" destOrd="0" presId="urn:microsoft.com/office/officeart/2018/2/layout/IconVerticalSolidList"/>
    <dgm:cxn modelId="{1E167AD7-FC1C-4C80-A471-B5706364ED1A}" type="presParOf" srcId="{D0235B46-0C15-411C-95F8-AB5C551AA4F8}" destId="{10912256-D765-4333-B134-1C8E62AC1CE0}" srcOrd="3" destOrd="0" presId="urn:microsoft.com/office/officeart/2018/2/layout/IconVerticalSolidList"/>
    <dgm:cxn modelId="{CFF5C77A-4DCF-4C4F-A575-AC0D545263D9}" type="presParOf" srcId="{FBD01508-6BC2-4490-8372-BB2582A7C765}" destId="{1A514921-55ED-4361-8DB8-535BBC548CFE}" srcOrd="1" destOrd="0" presId="urn:microsoft.com/office/officeart/2018/2/layout/IconVerticalSolidList"/>
    <dgm:cxn modelId="{9EE81C5A-291A-468A-AC9A-D1B5A11FE4D2}" type="presParOf" srcId="{FBD01508-6BC2-4490-8372-BB2582A7C765}" destId="{425B0205-E4AA-4546-BF0E-83D587AFA945}" srcOrd="2" destOrd="0" presId="urn:microsoft.com/office/officeart/2018/2/layout/IconVerticalSolidList"/>
    <dgm:cxn modelId="{0BD36F7F-097E-42D2-A877-58A5EF9E34ED}" type="presParOf" srcId="{425B0205-E4AA-4546-BF0E-83D587AFA945}" destId="{00C4BFBE-E1FF-4D7C-9C57-02EF57422683}" srcOrd="0" destOrd="0" presId="urn:microsoft.com/office/officeart/2018/2/layout/IconVerticalSolidList"/>
    <dgm:cxn modelId="{E56E4467-6554-47FD-A8D8-318B52BC2F84}" type="presParOf" srcId="{425B0205-E4AA-4546-BF0E-83D587AFA945}" destId="{CFD83E20-28A0-4530-8CCA-464CB9DB6A48}" srcOrd="1" destOrd="0" presId="urn:microsoft.com/office/officeart/2018/2/layout/IconVerticalSolidList"/>
    <dgm:cxn modelId="{8C6BA0D8-53EC-46FB-AD49-B068260DC23A}" type="presParOf" srcId="{425B0205-E4AA-4546-BF0E-83D587AFA945}" destId="{FFE4DF65-1F39-46B1-9047-52FA963A04CC}" srcOrd="2" destOrd="0" presId="urn:microsoft.com/office/officeart/2018/2/layout/IconVerticalSolidList"/>
    <dgm:cxn modelId="{A3BFBCFA-8E1E-4216-9CB4-0B717A9914F0}" type="presParOf" srcId="{425B0205-E4AA-4546-BF0E-83D587AFA945}" destId="{5CF2C1A3-9017-4482-B1F6-15D59C02CB22}" srcOrd="3" destOrd="0" presId="urn:microsoft.com/office/officeart/2018/2/layout/IconVerticalSolidList"/>
    <dgm:cxn modelId="{188C1DB7-DC9C-4819-BFB8-4D7BCE1628B4}" type="presParOf" srcId="{FBD01508-6BC2-4490-8372-BB2582A7C765}" destId="{877CA308-094E-408D-B024-98C4D1BB34C9}" srcOrd="3" destOrd="0" presId="urn:microsoft.com/office/officeart/2018/2/layout/IconVerticalSolidList"/>
    <dgm:cxn modelId="{331E6185-2B63-4D11-9FD8-A7043ACACD76}" type="presParOf" srcId="{FBD01508-6BC2-4490-8372-BB2582A7C765}" destId="{6E66A072-48D1-4CE0-BB67-BC91C00C6913}" srcOrd="4" destOrd="0" presId="urn:microsoft.com/office/officeart/2018/2/layout/IconVerticalSolidList"/>
    <dgm:cxn modelId="{85A98985-C273-46BF-AA62-3D3EDBE8FC82}" type="presParOf" srcId="{6E66A072-48D1-4CE0-BB67-BC91C00C6913}" destId="{35D1D7B2-3BA4-401E-9FAB-0BB8DDF0FD03}" srcOrd="0" destOrd="0" presId="urn:microsoft.com/office/officeart/2018/2/layout/IconVerticalSolidList"/>
    <dgm:cxn modelId="{C7A0E46B-8101-4F30-93FF-2C409772C8DB}" type="presParOf" srcId="{6E66A072-48D1-4CE0-BB67-BC91C00C6913}" destId="{180D3D1C-DD47-4AE9-8360-BB1789B5CBF6}" srcOrd="1" destOrd="0" presId="urn:microsoft.com/office/officeart/2018/2/layout/IconVerticalSolidList"/>
    <dgm:cxn modelId="{FB0E4D5E-B870-4FD8-8DDC-A571495083DD}" type="presParOf" srcId="{6E66A072-48D1-4CE0-BB67-BC91C00C6913}" destId="{508778E0-ECDF-4A15-B098-980FF56AB7B2}" srcOrd="2" destOrd="0" presId="urn:microsoft.com/office/officeart/2018/2/layout/IconVerticalSolidList"/>
    <dgm:cxn modelId="{532DA35A-F565-4C49-A79A-8DB2985C1191}" type="presParOf" srcId="{6E66A072-48D1-4CE0-BB67-BC91C00C6913}" destId="{5AB012C2-3C3A-457A-80A2-E58AE7747594}" srcOrd="3" destOrd="0" presId="urn:microsoft.com/office/officeart/2018/2/layout/IconVerticalSolidList"/>
    <dgm:cxn modelId="{119B0140-7BAE-464E-8260-12D5F655CF25}" type="presParOf" srcId="{FBD01508-6BC2-4490-8372-BB2582A7C765}" destId="{F5097E92-86FE-4868-8E8E-FBBCC28CD780}" srcOrd="5" destOrd="0" presId="urn:microsoft.com/office/officeart/2018/2/layout/IconVerticalSolidList"/>
    <dgm:cxn modelId="{88478A0B-A834-456E-A648-3312468C4186}" type="presParOf" srcId="{FBD01508-6BC2-4490-8372-BB2582A7C765}" destId="{FD0FC34B-9C83-44F2-8AED-3D49D44C64DF}" srcOrd="6" destOrd="0" presId="urn:microsoft.com/office/officeart/2018/2/layout/IconVerticalSolidList"/>
    <dgm:cxn modelId="{76887802-9AF4-4F88-8EA6-D0B52D2F7771}" type="presParOf" srcId="{FD0FC34B-9C83-44F2-8AED-3D49D44C64DF}" destId="{6F272486-E41E-4EF2-8AC5-C901C9941538}" srcOrd="0" destOrd="0" presId="urn:microsoft.com/office/officeart/2018/2/layout/IconVerticalSolidList"/>
    <dgm:cxn modelId="{3BEEDCE1-5D6C-4316-90BD-44DA1F480CE3}" type="presParOf" srcId="{FD0FC34B-9C83-44F2-8AED-3D49D44C64DF}" destId="{10A267A8-7B4A-4F19-AB9F-2E89AF8AB355}" srcOrd="1" destOrd="0" presId="urn:microsoft.com/office/officeart/2018/2/layout/IconVerticalSolidList"/>
    <dgm:cxn modelId="{0F8801F3-3A84-4EEA-A452-BAF4195865C0}" type="presParOf" srcId="{FD0FC34B-9C83-44F2-8AED-3D49D44C64DF}" destId="{56B5F7E3-A712-4997-B08E-A0EB29FBAD94}" srcOrd="2" destOrd="0" presId="urn:microsoft.com/office/officeart/2018/2/layout/IconVerticalSolidList"/>
    <dgm:cxn modelId="{D39ABC2F-502F-4D47-B2CA-335A23AA1B6B}" type="presParOf" srcId="{FD0FC34B-9C83-44F2-8AED-3D49D44C64DF}" destId="{BFFC6BA7-96E1-497A-A867-F809D0960A8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F9452A-82F8-4DD7-9ADA-33D5772EBC0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39441FF1-CBF8-4767-ABBC-9053373A84D7}">
      <dgm:prSet phldrT="[Text]"/>
      <dgm:spPr/>
      <dgm:t>
        <a:bodyPr/>
        <a:lstStyle/>
        <a:p>
          <a:r>
            <a:rPr lang="en-US" dirty="0"/>
            <a:t>Definition</a:t>
          </a:r>
        </a:p>
      </dgm:t>
    </dgm:pt>
    <dgm:pt modelId="{AE2292DE-CF71-477B-9C8B-E43B5C2E3AB8}" type="parTrans" cxnId="{374C9B8D-C9D3-4B0A-B508-7EE3DF17559F}">
      <dgm:prSet/>
      <dgm:spPr/>
      <dgm:t>
        <a:bodyPr/>
        <a:lstStyle/>
        <a:p>
          <a:endParaRPr lang="en-US"/>
        </a:p>
      </dgm:t>
    </dgm:pt>
    <dgm:pt modelId="{1A6BEEC3-515E-440A-8AE2-01D1750FA2B2}" type="sibTrans" cxnId="{374C9B8D-C9D3-4B0A-B508-7EE3DF17559F}">
      <dgm:prSet/>
      <dgm:spPr/>
      <dgm:t>
        <a:bodyPr/>
        <a:lstStyle/>
        <a:p>
          <a:endParaRPr lang="en-US"/>
        </a:p>
      </dgm:t>
    </dgm:pt>
    <dgm:pt modelId="{1CD628FC-80EC-4067-83B9-CB6B0CA3F3F1}">
      <dgm:prSet phldrT="[Text]"/>
      <dgm:spPr/>
      <dgm:t>
        <a:bodyPr/>
        <a:lstStyle/>
        <a:p>
          <a:r>
            <a:rPr lang="en-US" dirty="0"/>
            <a:t>Purpose</a:t>
          </a:r>
        </a:p>
      </dgm:t>
    </dgm:pt>
    <dgm:pt modelId="{A784570A-4CAF-4C6A-BC2D-59F53517ED17}" type="parTrans" cxnId="{D7EE4B7F-F545-4C48-8D3D-94C696833AF0}">
      <dgm:prSet/>
      <dgm:spPr/>
      <dgm:t>
        <a:bodyPr/>
        <a:lstStyle/>
        <a:p>
          <a:endParaRPr lang="en-US"/>
        </a:p>
      </dgm:t>
    </dgm:pt>
    <dgm:pt modelId="{672B3384-4570-4681-9B2E-6C0C8B1294DA}" type="sibTrans" cxnId="{D7EE4B7F-F545-4C48-8D3D-94C696833AF0}">
      <dgm:prSet/>
      <dgm:spPr/>
      <dgm:t>
        <a:bodyPr/>
        <a:lstStyle/>
        <a:p>
          <a:endParaRPr lang="en-US"/>
        </a:p>
      </dgm:t>
    </dgm:pt>
    <dgm:pt modelId="{F982A6D3-E65F-4AF1-B966-50F4B251199C}">
      <dgm:prSet phldrT="[Text]"/>
      <dgm:spPr/>
      <dgm:t>
        <a:bodyPr/>
        <a:lstStyle/>
        <a:p>
          <a:r>
            <a:rPr lang="en-US" dirty="0"/>
            <a:t>Development</a:t>
          </a:r>
        </a:p>
      </dgm:t>
    </dgm:pt>
    <dgm:pt modelId="{34D20BB3-E163-4479-9DB1-4A4A3FDF1728}" type="parTrans" cxnId="{E59AB55B-2623-4A49-97E8-BC12A4B64B8B}">
      <dgm:prSet/>
      <dgm:spPr/>
      <dgm:t>
        <a:bodyPr/>
        <a:lstStyle/>
        <a:p>
          <a:endParaRPr lang="en-US"/>
        </a:p>
      </dgm:t>
    </dgm:pt>
    <dgm:pt modelId="{A7488E95-7E14-48B2-AD01-63E8B40CE3E1}" type="sibTrans" cxnId="{E59AB55B-2623-4A49-97E8-BC12A4B64B8B}">
      <dgm:prSet/>
      <dgm:spPr/>
      <dgm:t>
        <a:bodyPr/>
        <a:lstStyle/>
        <a:p>
          <a:endParaRPr lang="en-US"/>
        </a:p>
      </dgm:t>
    </dgm:pt>
    <dgm:pt modelId="{DC69ADEF-FB8C-41F9-AFEB-79D963FFF012}">
      <dgm:prSet phldrT="[Text]"/>
      <dgm:spPr/>
      <dgm:t>
        <a:bodyPr/>
        <a:lstStyle/>
        <a:p>
          <a:r>
            <a:rPr lang="en-US" dirty="0"/>
            <a:t>Organization</a:t>
          </a:r>
        </a:p>
      </dgm:t>
    </dgm:pt>
    <dgm:pt modelId="{767DB4E1-DD5E-416A-9423-75D9A0B2104A}" type="parTrans" cxnId="{33E3964D-0314-4DAC-AFFF-970F75648B33}">
      <dgm:prSet/>
      <dgm:spPr/>
      <dgm:t>
        <a:bodyPr/>
        <a:lstStyle/>
        <a:p>
          <a:endParaRPr lang="en-US"/>
        </a:p>
      </dgm:t>
    </dgm:pt>
    <dgm:pt modelId="{DB9F2B9B-96D4-4B58-A399-D8584C62220E}" type="sibTrans" cxnId="{33E3964D-0314-4DAC-AFFF-970F75648B33}">
      <dgm:prSet/>
      <dgm:spPr/>
      <dgm:t>
        <a:bodyPr/>
        <a:lstStyle/>
        <a:p>
          <a:endParaRPr lang="en-US"/>
        </a:p>
      </dgm:t>
    </dgm:pt>
    <dgm:pt modelId="{42CA427F-AAE4-4453-BBFC-2EB7718B0C68}" type="pres">
      <dgm:prSet presAssocID="{71F9452A-82F8-4DD7-9ADA-33D5772EBC0C}" presName="Name0" presStyleCnt="0">
        <dgm:presLayoutVars>
          <dgm:dir/>
          <dgm:resizeHandles val="exact"/>
        </dgm:presLayoutVars>
      </dgm:prSet>
      <dgm:spPr/>
    </dgm:pt>
    <dgm:pt modelId="{55A8F4D3-3809-4D2B-8A91-2846EC73CD65}" type="pres">
      <dgm:prSet presAssocID="{39441FF1-CBF8-4767-ABBC-9053373A84D7}" presName="node" presStyleLbl="node1" presStyleIdx="0" presStyleCnt="4">
        <dgm:presLayoutVars>
          <dgm:bulletEnabled val="1"/>
        </dgm:presLayoutVars>
      </dgm:prSet>
      <dgm:spPr/>
    </dgm:pt>
    <dgm:pt modelId="{F6AEE7AB-930A-4B20-B6F4-840A5B499F82}" type="pres">
      <dgm:prSet presAssocID="{1A6BEEC3-515E-440A-8AE2-01D1750FA2B2}" presName="sibTrans" presStyleLbl="sibTrans2D1" presStyleIdx="0" presStyleCnt="3"/>
      <dgm:spPr/>
    </dgm:pt>
    <dgm:pt modelId="{55FDE9DA-45A7-4DDE-A882-D96F168C2AA4}" type="pres">
      <dgm:prSet presAssocID="{1A6BEEC3-515E-440A-8AE2-01D1750FA2B2}" presName="connectorText" presStyleLbl="sibTrans2D1" presStyleIdx="0" presStyleCnt="3"/>
      <dgm:spPr/>
    </dgm:pt>
    <dgm:pt modelId="{B46CDBDC-4233-4A40-A8F2-4BA4D00DDCC9}" type="pres">
      <dgm:prSet presAssocID="{1CD628FC-80EC-4067-83B9-CB6B0CA3F3F1}" presName="node" presStyleLbl="node1" presStyleIdx="1" presStyleCnt="4">
        <dgm:presLayoutVars>
          <dgm:bulletEnabled val="1"/>
        </dgm:presLayoutVars>
      </dgm:prSet>
      <dgm:spPr/>
    </dgm:pt>
    <dgm:pt modelId="{5FA9E6F1-524F-4629-8951-12AB08E694B1}" type="pres">
      <dgm:prSet presAssocID="{672B3384-4570-4681-9B2E-6C0C8B1294DA}" presName="sibTrans" presStyleLbl="sibTrans2D1" presStyleIdx="1" presStyleCnt="3"/>
      <dgm:spPr/>
    </dgm:pt>
    <dgm:pt modelId="{57AB0C0E-7EC5-4C85-B12B-C42701E7CA99}" type="pres">
      <dgm:prSet presAssocID="{672B3384-4570-4681-9B2E-6C0C8B1294DA}" presName="connectorText" presStyleLbl="sibTrans2D1" presStyleIdx="1" presStyleCnt="3"/>
      <dgm:spPr/>
    </dgm:pt>
    <dgm:pt modelId="{21D722BC-40B3-4698-841C-FB79BEFBFABE}" type="pres">
      <dgm:prSet presAssocID="{F982A6D3-E65F-4AF1-B966-50F4B251199C}" presName="node" presStyleLbl="node1" presStyleIdx="2" presStyleCnt="4">
        <dgm:presLayoutVars>
          <dgm:bulletEnabled val="1"/>
        </dgm:presLayoutVars>
      </dgm:prSet>
      <dgm:spPr/>
    </dgm:pt>
    <dgm:pt modelId="{AFC77F00-AEBE-46DA-BF33-B6BF6011CF5F}" type="pres">
      <dgm:prSet presAssocID="{A7488E95-7E14-48B2-AD01-63E8B40CE3E1}" presName="sibTrans" presStyleLbl="sibTrans2D1" presStyleIdx="2" presStyleCnt="3"/>
      <dgm:spPr/>
    </dgm:pt>
    <dgm:pt modelId="{DB2F6E0E-DC74-44BE-969B-D350553243C2}" type="pres">
      <dgm:prSet presAssocID="{A7488E95-7E14-48B2-AD01-63E8B40CE3E1}" presName="connectorText" presStyleLbl="sibTrans2D1" presStyleIdx="2" presStyleCnt="3"/>
      <dgm:spPr/>
    </dgm:pt>
    <dgm:pt modelId="{0345BA30-03B3-4D90-9DEB-74F881CAA494}" type="pres">
      <dgm:prSet presAssocID="{DC69ADEF-FB8C-41F9-AFEB-79D963FFF012}" presName="node" presStyleLbl="node1" presStyleIdx="3" presStyleCnt="4">
        <dgm:presLayoutVars>
          <dgm:bulletEnabled val="1"/>
        </dgm:presLayoutVars>
      </dgm:prSet>
      <dgm:spPr/>
    </dgm:pt>
  </dgm:ptLst>
  <dgm:cxnLst>
    <dgm:cxn modelId="{1C543313-DA8C-4B25-855B-E845606AFF71}" type="presOf" srcId="{71F9452A-82F8-4DD7-9ADA-33D5772EBC0C}" destId="{42CA427F-AAE4-4453-BBFC-2EB7718B0C68}" srcOrd="0" destOrd="0" presId="urn:microsoft.com/office/officeart/2005/8/layout/process1"/>
    <dgm:cxn modelId="{A7FFB21B-3C95-4A55-8957-40900E132ABA}" type="presOf" srcId="{1A6BEEC3-515E-440A-8AE2-01D1750FA2B2}" destId="{55FDE9DA-45A7-4DDE-A882-D96F168C2AA4}" srcOrd="1" destOrd="0" presId="urn:microsoft.com/office/officeart/2005/8/layout/process1"/>
    <dgm:cxn modelId="{E59AB55B-2623-4A49-97E8-BC12A4B64B8B}" srcId="{71F9452A-82F8-4DD7-9ADA-33D5772EBC0C}" destId="{F982A6D3-E65F-4AF1-B966-50F4B251199C}" srcOrd="2" destOrd="0" parTransId="{34D20BB3-E163-4479-9DB1-4A4A3FDF1728}" sibTransId="{A7488E95-7E14-48B2-AD01-63E8B40CE3E1}"/>
    <dgm:cxn modelId="{33E3964D-0314-4DAC-AFFF-970F75648B33}" srcId="{71F9452A-82F8-4DD7-9ADA-33D5772EBC0C}" destId="{DC69ADEF-FB8C-41F9-AFEB-79D963FFF012}" srcOrd="3" destOrd="0" parTransId="{767DB4E1-DD5E-416A-9423-75D9A0B2104A}" sibTransId="{DB9F2B9B-96D4-4B58-A399-D8584C62220E}"/>
    <dgm:cxn modelId="{D7EE4B7F-F545-4C48-8D3D-94C696833AF0}" srcId="{71F9452A-82F8-4DD7-9ADA-33D5772EBC0C}" destId="{1CD628FC-80EC-4067-83B9-CB6B0CA3F3F1}" srcOrd="1" destOrd="0" parTransId="{A784570A-4CAF-4C6A-BC2D-59F53517ED17}" sibTransId="{672B3384-4570-4681-9B2E-6C0C8B1294DA}"/>
    <dgm:cxn modelId="{73B58685-CC3B-418E-914A-A32BA79C41FA}" type="presOf" srcId="{F982A6D3-E65F-4AF1-B966-50F4B251199C}" destId="{21D722BC-40B3-4698-841C-FB79BEFBFABE}" srcOrd="0" destOrd="0" presId="urn:microsoft.com/office/officeart/2005/8/layout/process1"/>
    <dgm:cxn modelId="{46167586-2A88-42AE-A62E-5B2A217113EA}" type="presOf" srcId="{672B3384-4570-4681-9B2E-6C0C8B1294DA}" destId="{5FA9E6F1-524F-4629-8951-12AB08E694B1}" srcOrd="0" destOrd="0" presId="urn:microsoft.com/office/officeart/2005/8/layout/process1"/>
    <dgm:cxn modelId="{374C9B8D-C9D3-4B0A-B508-7EE3DF17559F}" srcId="{71F9452A-82F8-4DD7-9ADA-33D5772EBC0C}" destId="{39441FF1-CBF8-4767-ABBC-9053373A84D7}" srcOrd="0" destOrd="0" parTransId="{AE2292DE-CF71-477B-9C8B-E43B5C2E3AB8}" sibTransId="{1A6BEEC3-515E-440A-8AE2-01D1750FA2B2}"/>
    <dgm:cxn modelId="{E5338D90-F16E-4CE4-99D5-C90326BA6FF6}" type="presOf" srcId="{A7488E95-7E14-48B2-AD01-63E8B40CE3E1}" destId="{DB2F6E0E-DC74-44BE-969B-D350553243C2}" srcOrd="1" destOrd="0" presId="urn:microsoft.com/office/officeart/2005/8/layout/process1"/>
    <dgm:cxn modelId="{D53B7994-B378-441C-BC0F-EA9408BD9202}" type="presOf" srcId="{1A6BEEC3-515E-440A-8AE2-01D1750FA2B2}" destId="{F6AEE7AB-930A-4B20-B6F4-840A5B499F82}" srcOrd="0" destOrd="0" presId="urn:microsoft.com/office/officeart/2005/8/layout/process1"/>
    <dgm:cxn modelId="{22104297-FC12-4DF8-811F-33BDE5CF0CB5}" type="presOf" srcId="{672B3384-4570-4681-9B2E-6C0C8B1294DA}" destId="{57AB0C0E-7EC5-4C85-B12B-C42701E7CA99}" srcOrd="1" destOrd="0" presId="urn:microsoft.com/office/officeart/2005/8/layout/process1"/>
    <dgm:cxn modelId="{1678D9BB-1585-4398-A922-B30F448524DB}" type="presOf" srcId="{A7488E95-7E14-48B2-AD01-63E8B40CE3E1}" destId="{AFC77F00-AEBE-46DA-BF33-B6BF6011CF5F}" srcOrd="0" destOrd="0" presId="urn:microsoft.com/office/officeart/2005/8/layout/process1"/>
    <dgm:cxn modelId="{AA480AC9-77C9-4B12-AA49-F25D37B92574}" type="presOf" srcId="{DC69ADEF-FB8C-41F9-AFEB-79D963FFF012}" destId="{0345BA30-03B3-4D90-9DEB-74F881CAA494}" srcOrd="0" destOrd="0" presId="urn:microsoft.com/office/officeart/2005/8/layout/process1"/>
    <dgm:cxn modelId="{CB1B42DD-36BE-4073-8C97-DC76660DF31A}" type="presOf" srcId="{39441FF1-CBF8-4767-ABBC-9053373A84D7}" destId="{55A8F4D3-3809-4D2B-8A91-2846EC73CD65}" srcOrd="0" destOrd="0" presId="urn:microsoft.com/office/officeart/2005/8/layout/process1"/>
    <dgm:cxn modelId="{54116DEF-F962-4213-AA5E-44CD4C42E711}" type="presOf" srcId="{1CD628FC-80EC-4067-83B9-CB6B0CA3F3F1}" destId="{B46CDBDC-4233-4A40-A8F2-4BA4D00DDCC9}" srcOrd="0" destOrd="0" presId="urn:microsoft.com/office/officeart/2005/8/layout/process1"/>
    <dgm:cxn modelId="{95D0ECA5-746D-45FF-ACB9-81BD9219342B}" type="presParOf" srcId="{42CA427F-AAE4-4453-BBFC-2EB7718B0C68}" destId="{55A8F4D3-3809-4D2B-8A91-2846EC73CD65}" srcOrd="0" destOrd="0" presId="urn:microsoft.com/office/officeart/2005/8/layout/process1"/>
    <dgm:cxn modelId="{A195D75A-9D18-467A-9000-1F0367B0531C}" type="presParOf" srcId="{42CA427F-AAE4-4453-BBFC-2EB7718B0C68}" destId="{F6AEE7AB-930A-4B20-B6F4-840A5B499F82}" srcOrd="1" destOrd="0" presId="urn:microsoft.com/office/officeart/2005/8/layout/process1"/>
    <dgm:cxn modelId="{59699C29-FF6F-4EFE-B9F4-40A6ED7471D9}" type="presParOf" srcId="{F6AEE7AB-930A-4B20-B6F4-840A5B499F82}" destId="{55FDE9DA-45A7-4DDE-A882-D96F168C2AA4}" srcOrd="0" destOrd="0" presId="urn:microsoft.com/office/officeart/2005/8/layout/process1"/>
    <dgm:cxn modelId="{77C5C289-EFD8-4E0C-AEB0-82DB96D9878E}" type="presParOf" srcId="{42CA427F-AAE4-4453-BBFC-2EB7718B0C68}" destId="{B46CDBDC-4233-4A40-A8F2-4BA4D00DDCC9}" srcOrd="2" destOrd="0" presId="urn:microsoft.com/office/officeart/2005/8/layout/process1"/>
    <dgm:cxn modelId="{9229EE7B-F699-48CF-BAA8-9C84FDED8539}" type="presParOf" srcId="{42CA427F-AAE4-4453-BBFC-2EB7718B0C68}" destId="{5FA9E6F1-524F-4629-8951-12AB08E694B1}" srcOrd="3" destOrd="0" presId="urn:microsoft.com/office/officeart/2005/8/layout/process1"/>
    <dgm:cxn modelId="{561C12C3-C1E8-44E3-9E7A-88D939A5C856}" type="presParOf" srcId="{5FA9E6F1-524F-4629-8951-12AB08E694B1}" destId="{57AB0C0E-7EC5-4C85-B12B-C42701E7CA99}" srcOrd="0" destOrd="0" presId="urn:microsoft.com/office/officeart/2005/8/layout/process1"/>
    <dgm:cxn modelId="{D63DC417-9FD4-4BF5-942E-03F0142BA7F6}" type="presParOf" srcId="{42CA427F-AAE4-4453-BBFC-2EB7718B0C68}" destId="{21D722BC-40B3-4698-841C-FB79BEFBFABE}" srcOrd="4" destOrd="0" presId="urn:microsoft.com/office/officeart/2005/8/layout/process1"/>
    <dgm:cxn modelId="{0D527E18-F04F-4DDD-B86E-C5BAF7637E0F}" type="presParOf" srcId="{42CA427F-AAE4-4453-BBFC-2EB7718B0C68}" destId="{AFC77F00-AEBE-46DA-BF33-B6BF6011CF5F}" srcOrd="5" destOrd="0" presId="urn:microsoft.com/office/officeart/2005/8/layout/process1"/>
    <dgm:cxn modelId="{D92985DF-B272-4980-83DE-083191DB86BE}" type="presParOf" srcId="{AFC77F00-AEBE-46DA-BF33-B6BF6011CF5F}" destId="{DB2F6E0E-DC74-44BE-969B-D350553243C2}" srcOrd="0" destOrd="0" presId="urn:microsoft.com/office/officeart/2005/8/layout/process1"/>
    <dgm:cxn modelId="{1EF855EC-0650-44F4-8A03-47FB2324C823}" type="presParOf" srcId="{42CA427F-AAE4-4453-BBFC-2EB7718B0C68}" destId="{0345BA30-03B3-4D90-9DEB-74F881CAA494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C53EF34-FB08-499A-8DE0-DC42E1B3F922}" type="doc">
      <dgm:prSet loTypeId="urn:microsoft.com/office/officeart/2005/8/layout/lProcess3" loCatId="process" qsTypeId="urn:microsoft.com/office/officeart/2005/8/quickstyle/simple1" qsCatId="simple" csTypeId="urn:microsoft.com/office/officeart/2005/8/colors/colorful4" csCatId="colorful"/>
      <dgm:spPr/>
      <dgm:t>
        <a:bodyPr/>
        <a:lstStyle/>
        <a:p>
          <a:endParaRPr lang="en-US"/>
        </a:p>
      </dgm:t>
    </dgm:pt>
    <dgm:pt modelId="{506B36A4-4F7C-44C9-9372-894DDEE75B19}">
      <dgm:prSet/>
      <dgm:spPr/>
      <dgm:t>
        <a:bodyPr/>
        <a:lstStyle/>
        <a:p>
          <a:r>
            <a:rPr lang="en-US" b="0" baseline="0" dirty="0"/>
            <a:t>Assertion</a:t>
          </a:r>
          <a:endParaRPr lang="en-US" dirty="0"/>
        </a:p>
      </dgm:t>
    </dgm:pt>
    <dgm:pt modelId="{6579B634-B4ED-49B1-8602-084CB3728ABA}" type="parTrans" cxnId="{84B05BBC-68E0-4CAB-8159-2C2ADD589B41}">
      <dgm:prSet/>
      <dgm:spPr/>
      <dgm:t>
        <a:bodyPr/>
        <a:lstStyle/>
        <a:p>
          <a:endParaRPr lang="en-US"/>
        </a:p>
      </dgm:t>
    </dgm:pt>
    <dgm:pt modelId="{576940A9-468E-4097-A8B0-85E6B532B649}" type="sibTrans" cxnId="{84B05BBC-68E0-4CAB-8159-2C2ADD589B41}">
      <dgm:prSet/>
      <dgm:spPr/>
      <dgm:t>
        <a:bodyPr/>
        <a:lstStyle/>
        <a:p>
          <a:endParaRPr lang="en-US"/>
        </a:p>
      </dgm:t>
    </dgm:pt>
    <dgm:pt modelId="{783E28B3-1E96-49B4-B69D-26B3B9B789E9}">
      <dgm:prSet/>
      <dgm:spPr/>
      <dgm:t>
        <a:bodyPr/>
        <a:lstStyle/>
        <a:p>
          <a:r>
            <a:rPr lang="en-US" b="0" baseline="0"/>
            <a:t>Evidence</a:t>
          </a:r>
          <a:endParaRPr lang="en-US"/>
        </a:p>
      </dgm:t>
    </dgm:pt>
    <dgm:pt modelId="{242DDF04-4158-4D11-AA99-8A5026B8DB47}" type="parTrans" cxnId="{6C8530A0-E344-4536-8C42-F2066CAEBD4F}">
      <dgm:prSet/>
      <dgm:spPr/>
      <dgm:t>
        <a:bodyPr/>
        <a:lstStyle/>
        <a:p>
          <a:endParaRPr lang="en-US"/>
        </a:p>
      </dgm:t>
    </dgm:pt>
    <dgm:pt modelId="{6D39E041-8795-4803-A7BF-DC8FEE757ADD}" type="sibTrans" cxnId="{6C8530A0-E344-4536-8C42-F2066CAEBD4F}">
      <dgm:prSet/>
      <dgm:spPr/>
      <dgm:t>
        <a:bodyPr/>
        <a:lstStyle/>
        <a:p>
          <a:endParaRPr lang="en-US"/>
        </a:p>
      </dgm:t>
    </dgm:pt>
    <dgm:pt modelId="{B400298E-9895-4E18-B159-B91B9319BBB7}">
      <dgm:prSet/>
      <dgm:spPr/>
      <dgm:t>
        <a:bodyPr/>
        <a:lstStyle/>
        <a:p>
          <a:r>
            <a:rPr lang="en-US" b="0" baseline="0"/>
            <a:t>Importance</a:t>
          </a:r>
          <a:endParaRPr lang="en-US"/>
        </a:p>
      </dgm:t>
    </dgm:pt>
    <dgm:pt modelId="{19FFE11A-11F9-467A-89BE-6F0B96FBC88A}" type="parTrans" cxnId="{503D32F8-48A5-4FB5-BE0F-3442D78DB115}">
      <dgm:prSet/>
      <dgm:spPr/>
      <dgm:t>
        <a:bodyPr/>
        <a:lstStyle/>
        <a:p>
          <a:endParaRPr lang="en-US"/>
        </a:p>
      </dgm:t>
    </dgm:pt>
    <dgm:pt modelId="{26789261-E747-42F2-96C5-C8438E1DFDE8}" type="sibTrans" cxnId="{503D32F8-48A5-4FB5-BE0F-3442D78DB115}">
      <dgm:prSet/>
      <dgm:spPr/>
      <dgm:t>
        <a:bodyPr/>
        <a:lstStyle/>
        <a:p>
          <a:endParaRPr lang="en-US"/>
        </a:p>
      </dgm:t>
    </dgm:pt>
    <dgm:pt modelId="{F2F255D0-B3CD-49B1-98CC-B6616E3ED3BB}" type="pres">
      <dgm:prSet presAssocID="{6C53EF34-FB08-499A-8DE0-DC42E1B3F922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D4A1513A-B9E0-4CE7-AAEC-1E91EED5BAA3}" type="pres">
      <dgm:prSet presAssocID="{506B36A4-4F7C-44C9-9372-894DDEE75B19}" presName="horFlow" presStyleCnt="0"/>
      <dgm:spPr/>
    </dgm:pt>
    <dgm:pt modelId="{5DC0A5AC-7A2B-4B17-BA2A-1A5F8563E96D}" type="pres">
      <dgm:prSet presAssocID="{506B36A4-4F7C-44C9-9372-894DDEE75B19}" presName="bigChev" presStyleLbl="node1" presStyleIdx="0" presStyleCnt="3"/>
      <dgm:spPr/>
    </dgm:pt>
    <dgm:pt modelId="{0E3FAEA5-8C56-4DD3-9095-AADDA4790B6B}" type="pres">
      <dgm:prSet presAssocID="{506B36A4-4F7C-44C9-9372-894DDEE75B19}" presName="vSp" presStyleCnt="0"/>
      <dgm:spPr/>
    </dgm:pt>
    <dgm:pt modelId="{3511B81E-61DF-4948-9325-E07BBD772C36}" type="pres">
      <dgm:prSet presAssocID="{783E28B3-1E96-49B4-B69D-26B3B9B789E9}" presName="horFlow" presStyleCnt="0"/>
      <dgm:spPr/>
    </dgm:pt>
    <dgm:pt modelId="{17A73C28-FEAA-4CAC-929B-A0C20651AA9D}" type="pres">
      <dgm:prSet presAssocID="{783E28B3-1E96-49B4-B69D-26B3B9B789E9}" presName="bigChev" presStyleLbl="node1" presStyleIdx="1" presStyleCnt="3"/>
      <dgm:spPr/>
    </dgm:pt>
    <dgm:pt modelId="{1E32692E-3183-4224-89BB-8A24F19A407B}" type="pres">
      <dgm:prSet presAssocID="{783E28B3-1E96-49B4-B69D-26B3B9B789E9}" presName="vSp" presStyleCnt="0"/>
      <dgm:spPr/>
    </dgm:pt>
    <dgm:pt modelId="{7B64AA8C-9274-4702-812B-DC46DDE525A6}" type="pres">
      <dgm:prSet presAssocID="{B400298E-9895-4E18-B159-B91B9319BBB7}" presName="horFlow" presStyleCnt="0"/>
      <dgm:spPr/>
    </dgm:pt>
    <dgm:pt modelId="{D32AE62D-B2F0-4193-A3B0-577006B68E7C}" type="pres">
      <dgm:prSet presAssocID="{B400298E-9895-4E18-B159-B91B9319BBB7}" presName="bigChev" presStyleLbl="node1" presStyleIdx="2" presStyleCnt="3"/>
      <dgm:spPr/>
    </dgm:pt>
  </dgm:ptLst>
  <dgm:cxnLst>
    <dgm:cxn modelId="{396C7D82-3AA0-4D12-8EF2-AF7D860FB9A0}" type="presOf" srcId="{6C53EF34-FB08-499A-8DE0-DC42E1B3F922}" destId="{F2F255D0-B3CD-49B1-98CC-B6616E3ED3BB}" srcOrd="0" destOrd="0" presId="urn:microsoft.com/office/officeart/2005/8/layout/lProcess3"/>
    <dgm:cxn modelId="{20827084-0C9F-452F-B6B0-DAEF47E57EA4}" type="presOf" srcId="{B400298E-9895-4E18-B159-B91B9319BBB7}" destId="{D32AE62D-B2F0-4193-A3B0-577006B68E7C}" srcOrd="0" destOrd="0" presId="urn:microsoft.com/office/officeart/2005/8/layout/lProcess3"/>
    <dgm:cxn modelId="{6C8530A0-E344-4536-8C42-F2066CAEBD4F}" srcId="{6C53EF34-FB08-499A-8DE0-DC42E1B3F922}" destId="{783E28B3-1E96-49B4-B69D-26B3B9B789E9}" srcOrd="1" destOrd="0" parTransId="{242DDF04-4158-4D11-AA99-8A5026B8DB47}" sibTransId="{6D39E041-8795-4803-A7BF-DC8FEE757ADD}"/>
    <dgm:cxn modelId="{475535B1-40DE-44D1-BA78-523564D27762}" type="presOf" srcId="{506B36A4-4F7C-44C9-9372-894DDEE75B19}" destId="{5DC0A5AC-7A2B-4B17-BA2A-1A5F8563E96D}" srcOrd="0" destOrd="0" presId="urn:microsoft.com/office/officeart/2005/8/layout/lProcess3"/>
    <dgm:cxn modelId="{84B05BBC-68E0-4CAB-8159-2C2ADD589B41}" srcId="{6C53EF34-FB08-499A-8DE0-DC42E1B3F922}" destId="{506B36A4-4F7C-44C9-9372-894DDEE75B19}" srcOrd="0" destOrd="0" parTransId="{6579B634-B4ED-49B1-8602-084CB3728ABA}" sibTransId="{576940A9-468E-4097-A8B0-85E6B532B649}"/>
    <dgm:cxn modelId="{21C764E2-C306-4579-89DA-FA71B3990399}" type="presOf" srcId="{783E28B3-1E96-49B4-B69D-26B3B9B789E9}" destId="{17A73C28-FEAA-4CAC-929B-A0C20651AA9D}" srcOrd="0" destOrd="0" presId="urn:microsoft.com/office/officeart/2005/8/layout/lProcess3"/>
    <dgm:cxn modelId="{503D32F8-48A5-4FB5-BE0F-3442D78DB115}" srcId="{6C53EF34-FB08-499A-8DE0-DC42E1B3F922}" destId="{B400298E-9895-4E18-B159-B91B9319BBB7}" srcOrd="2" destOrd="0" parTransId="{19FFE11A-11F9-467A-89BE-6F0B96FBC88A}" sibTransId="{26789261-E747-42F2-96C5-C8438E1DFDE8}"/>
    <dgm:cxn modelId="{B72B24BE-5858-41C4-86A5-2BC4B0FA8AF5}" type="presParOf" srcId="{F2F255D0-B3CD-49B1-98CC-B6616E3ED3BB}" destId="{D4A1513A-B9E0-4CE7-AAEC-1E91EED5BAA3}" srcOrd="0" destOrd="0" presId="urn:microsoft.com/office/officeart/2005/8/layout/lProcess3"/>
    <dgm:cxn modelId="{AE3A4A3B-4D7B-418F-8D6C-C4C0D792F0DE}" type="presParOf" srcId="{D4A1513A-B9E0-4CE7-AAEC-1E91EED5BAA3}" destId="{5DC0A5AC-7A2B-4B17-BA2A-1A5F8563E96D}" srcOrd="0" destOrd="0" presId="urn:microsoft.com/office/officeart/2005/8/layout/lProcess3"/>
    <dgm:cxn modelId="{7F66C87B-B992-499A-85C7-6B95673294B9}" type="presParOf" srcId="{F2F255D0-B3CD-49B1-98CC-B6616E3ED3BB}" destId="{0E3FAEA5-8C56-4DD3-9095-AADDA4790B6B}" srcOrd="1" destOrd="0" presId="urn:microsoft.com/office/officeart/2005/8/layout/lProcess3"/>
    <dgm:cxn modelId="{E1D18721-C5A8-4F2D-AFFE-69A6FE6B8591}" type="presParOf" srcId="{F2F255D0-B3CD-49B1-98CC-B6616E3ED3BB}" destId="{3511B81E-61DF-4948-9325-E07BBD772C36}" srcOrd="2" destOrd="0" presId="urn:microsoft.com/office/officeart/2005/8/layout/lProcess3"/>
    <dgm:cxn modelId="{1B1A1667-609B-43C5-86CC-49FA1A2AB99B}" type="presParOf" srcId="{3511B81E-61DF-4948-9325-E07BBD772C36}" destId="{17A73C28-FEAA-4CAC-929B-A0C20651AA9D}" srcOrd="0" destOrd="0" presId="urn:microsoft.com/office/officeart/2005/8/layout/lProcess3"/>
    <dgm:cxn modelId="{3B6F750E-1CA0-428F-A383-CB3B6A30EBCE}" type="presParOf" srcId="{F2F255D0-B3CD-49B1-98CC-B6616E3ED3BB}" destId="{1E32692E-3183-4224-89BB-8A24F19A407B}" srcOrd="3" destOrd="0" presId="urn:microsoft.com/office/officeart/2005/8/layout/lProcess3"/>
    <dgm:cxn modelId="{6E15ECFC-7848-40C5-9D65-28B6ED0DF122}" type="presParOf" srcId="{F2F255D0-B3CD-49B1-98CC-B6616E3ED3BB}" destId="{7B64AA8C-9274-4702-812B-DC46DDE525A6}" srcOrd="4" destOrd="0" presId="urn:microsoft.com/office/officeart/2005/8/layout/lProcess3"/>
    <dgm:cxn modelId="{93CAD619-0F42-4585-A2AA-38B184658EC8}" type="presParOf" srcId="{7B64AA8C-9274-4702-812B-DC46DDE525A6}" destId="{D32AE62D-B2F0-4193-A3B0-577006B68E7C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8AC6E7F-FE8B-46B2-9FFF-77534D8702A1}" type="doc">
      <dgm:prSet loTypeId="urn:diagrams.loki3.com/VaryingWidthList" loCatId="list" qsTypeId="urn:microsoft.com/office/officeart/2005/8/quickstyle/simple1" qsCatId="simple" csTypeId="urn:microsoft.com/office/officeart/2005/8/colors/accent0_2" csCatId="mainScheme" phldr="1"/>
      <dgm:spPr/>
    </dgm:pt>
    <dgm:pt modelId="{4AAAEC3E-72B2-41A7-9936-BB7DDBA488DA}">
      <dgm:prSet phldrT="[Text]" custT="1"/>
      <dgm:spPr/>
      <dgm:t>
        <a:bodyPr/>
        <a:lstStyle/>
        <a:p>
          <a:r>
            <a:rPr lang="en-US" sz="2800" dirty="0"/>
            <a:t>Introduction</a:t>
          </a:r>
        </a:p>
      </dgm:t>
    </dgm:pt>
    <dgm:pt modelId="{7440F19E-057B-4F06-AE62-FE9FCDEE09C6}" type="parTrans" cxnId="{1BCFFD03-6708-42FC-B1C5-F42F00928E3E}">
      <dgm:prSet/>
      <dgm:spPr/>
      <dgm:t>
        <a:bodyPr/>
        <a:lstStyle/>
        <a:p>
          <a:endParaRPr lang="en-US"/>
        </a:p>
      </dgm:t>
    </dgm:pt>
    <dgm:pt modelId="{E07F6D27-7672-4258-BCDD-7E000BD04FDB}" type="sibTrans" cxnId="{1BCFFD03-6708-42FC-B1C5-F42F00928E3E}">
      <dgm:prSet/>
      <dgm:spPr/>
      <dgm:t>
        <a:bodyPr/>
        <a:lstStyle/>
        <a:p>
          <a:endParaRPr lang="en-US"/>
        </a:p>
      </dgm:t>
    </dgm:pt>
    <dgm:pt modelId="{B32465AC-7A4F-4D11-85E8-4E81B0F8A0BC}">
      <dgm:prSet phldrT="[Text]" custT="1"/>
      <dgm:spPr/>
      <dgm:t>
        <a:bodyPr/>
        <a:lstStyle/>
        <a:p>
          <a:r>
            <a:rPr lang="en-US" sz="2800" dirty="0"/>
            <a:t>Body</a:t>
          </a:r>
        </a:p>
      </dgm:t>
    </dgm:pt>
    <dgm:pt modelId="{FC543EF1-7398-40F5-B665-D648AB4871BC}" type="parTrans" cxnId="{1EAF0065-B71D-4B6B-867D-9FF30B1B938A}">
      <dgm:prSet/>
      <dgm:spPr/>
      <dgm:t>
        <a:bodyPr/>
        <a:lstStyle/>
        <a:p>
          <a:endParaRPr lang="en-US"/>
        </a:p>
      </dgm:t>
    </dgm:pt>
    <dgm:pt modelId="{D3A5D8FF-7C6D-461A-B6BD-51176B1AECB4}" type="sibTrans" cxnId="{1EAF0065-B71D-4B6B-867D-9FF30B1B938A}">
      <dgm:prSet/>
      <dgm:spPr/>
      <dgm:t>
        <a:bodyPr/>
        <a:lstStyle/>
        <a:p>
          <a:endParaRPr lang="en-US"/>
        </a:p>
      </dgm:t>
    </dgm:pt>
    <dgm:pt modelId="{68658C15-DA1A-4F70-A909-824930637257}">
      <dgm:prSet phldrT="[Text]" custT="1"/>
      <dgm:spPr/>
      <dgm:t>
        <a:bodyPr/>
        <a:lstStyle/>
        <a:p>
          <a:r>
            <a:rPr lang="en-US" sz="2800" dirty="0"/>
            <a:t>Conclusion</a:t>
          </a:r>
        </a:p>
      </dgm:t>
    </dgm:pt>
    <dgm:pt modelId="{94A4BBC3-19BE-4B59-99CF-6BBF3380FD46}" type="parTrans" cxnId="{71D25622-531D-415B-B1A2-28F8303942C2}">
      <dgm:prSet/>
      <dgm:spPr/>
      <dgm:t>
        <a:bodyPr/>
        <a:lstStyle/>
        <a:p>
          <a:endParaRPr lang="en-US"/>
        </a:p>
      </dgm:t>
    </dgm:pt>
    <dgm:pt modelId="{2F67A568-E20D-4A8A-89F3-CC578A286654}" type="sibTrans" cxnId="{71D25622-531D-415B-B1A2-28F8303942C2}">
      <dgm:prSet/>
      <dgm:spPr/>
      <dgm:t>
        <a:bodyPr/>
        <a:lstStyle/>
        <a:p>
          <a:endParaRPr lang="en-US"/>
        </a:p>
      </dgm:t>
    </dgm:pt>
    <dgm:pt modelId="{35FB368A-AAAF-4F63-94D4-788AA25424CB}" type="pres">
      <dgm:prSet presAssocID="{98AC6E7F-FE8B-46B2-9FFF-77534D8702A1}" presName="Name0" presStyleCnt="0">
        <dgm:presLayoutVars>
          <dgm:resizeHandles/>
        </dgm:presLayoutVars>
      </dgm:prSet>
      <dgm:spPr/>
    </dgm:pt>
    <dgm:pt modelId="{E04DB16C-0054-4CB6-8E62-2188EA50F94B}" type="pres">
      <dgm:prSet presAssocID="{4AAAEC3E-72B2-41A7-9936-BB7DDBA488DA}" presName="text" presStyleLbl="node1" presStyleIdx="0" presStyleCnt="3">
        <dgm:presLayoutVars>
          <dgm:bulletEnabled val="1"/>
        </dgm:presLayoutVars>
      </dgm:prSet>
      <dgm:spPr/>
    </dgm:pt>
    <dgm:pt modelId="{E9392066-F49A-4232-BB93-7CF6EE31AE86}" type="pres">
      <dgm:prSet presAssocID="{E07F6D27-7672-4258-BCDD-7E000BD04FDB}" presName="space" presStyleCnt="0"/>
      <dgm:spPr/>
    </dgm:pt>
    <dgm:pt modelId="{EFEBE359-C69D-4B84-A6FD-DCBE9A31D9B7}" type="pres">
      <dgm:prSet presAssocID="{B32465AC-7A4F-4D11-85E8-4E81B0F8A0BC}" presName="text" presStyleLbl="node1" presStyleIdx="1" presStyleCnt="3">
        <dgm:presLayoutVars>
          <dgm:bulletEnabled val="1"/>
        </dgm:presLayoutVars>
      </dgm:prSet>
      <dgm:spPr/>
    </dgm:pt>
    <dgm:pt modelId="{58B33F0A-A04E-4C33-8A0B-F3D13FB7B7EF}" type="pres">
      <dgm:prSet presAssocID="{D3A5D8FF-7C6D-461A-B6BD-51176B1AECB4}" presName="space" presStyleCnt="0"/>
      <dgm:spPr/>
    </dgm:pt>
    <dgm:pt modelId="{B6E681BF-9B34-4706-A28D-415E6D5AD6D0}" type="pres">
      <dgm:prSet presAssocID="{68658C15-DA1A-4F70-A909-824930637257}" presName="text" presStyleLbl="node1" presStyleIdx="2" presStyleCnt="3">
        <dgm:presLayoutVars>
          <dgm:bulletEnabled val="1"/>
        </dgm:presLayoutVars>
      </dgm:prSet>
      <dgm:spPr/>
    </dgm:pt>
  </dgm:ptLst>
  <dgm:cxnLst>
    <dgm:cxn modelId="{73DE4500-F716-4FC2-9AFA-E309210FDC02}" type="presOf" srcId="{B32465AC-7A4F-4D11-85E8-4E81B0F8A0BC}" destId="{EFEBE359-C69D-4B84-A6FD-DCBE9A31D9B7}" srcOrd="0" destOrd="0" presId="urn:diagrams.loki3.com/VaryingWidthList"/>
    <dgm:cxn modelId="{1BCFFD03-6708-42FC-B1C5-F42F00928E3E}" srcId="{98AC6E7F-FE8B-46B2-9FFF-77534D8702A1}" destId="{4AAAEC3E-72B2-41A7-9936-BB7DDBA488DA}" srcOrd="0" destOrd="0" parTransId="{7440F19E-057B-4F06-AE62-FE9FCDEE09C6}" sibTransId="{E07F6D27-7672-4258-BCDD-7E000BD04FDB}"/>
    <dgm:cxn modelId="{246B2C12-B971-4FE7-987C-F380BFF6AE42}" type="presOf" srcId="{4AAAEC3E-72B2-41A7-9936-BB7DDBA488DA}" destId="{E04DB16C-0054-4CB6-8E62-2188EA50F94B}" srcOrd="0" destOrd="0" presId="urn:diagrams.loki3.com/VaryingWidthList"/>
    <dgm:cxn modelId="{71D25622-531D-415B-B1A2-28F8303942C2}" srcId="{98AC6E7F-FE8B-46B2-9FFF-77534D8702A1}" destId="{68658C15-DA1A-4F70-A909-824930637257}" srcOrd="2" destOrd="0" parTransId="{94A4BBC3-19BE-4B59-99CF-6BBF3380FD46}" sibTransId="{2F67A568-E20D-4A8A-89F3-CC578A286654}"/>
    <dgm:cxn modelId="{C1E7C63A-EB45-4FCB-BC25-9F06325E318E}" type="presOf" srcId="{68658C15-DA1A-4F70-A909-824930637257}" destId="{B6E681BF-9B34-4706-A28D-415E6D5AD6D0}" srcOrd="0" destOrd="0" presId="urn:diagrams.loki3.com/VaryingWidthList"/>
    <dgm:cxn modelId="{1EAF0065-B71D-4B6B-867D-9FF30B1B938A}" srcId="{98AC6E7F-FE8B-46B2-9FFF-77534D8702A1}" destId="{B32465AC-7A4F-4D11-85E8-4E81B0F8A0BC}" srcOrd="1" destOrd="0" parTransId="{FC543EF1-7398-40F5-B665-D648AB4871BC}" sibTransId="{D3A5D8FF-7C6D-461A-B6BD-51176B1AECB4}"/>
    <dgm:cxn modelId="{407C01E1-4A57-4DA3-92FC-8509C25A4AD0}" type="presOf" srcId="{98AC6E7F-FE8B-46B2-9FFF-77534D8702A1}" destId="{35FB368A-AAAF-4F63-94D4-788AA25424CB}" srcOrd="0" destOrd="0" presId="urn:diagrams.loki3.com/VaryingWidthList"/>
    <dgm:cxn modelId="{83B73B00-0D4F-4D03-BFFF-593B2E09EABD}" type="presParOf" srcId="{35FB368A-AAAF-4F63-94D4-788AA25424CB}" destId="{E04DB16C-0054-4CB6-8E62-2188EA50F94B}" srcOrd="0" destOrd="0" presId="urn:diagrams.loki3.com/VaryingWidthList"/>
    <dgm:cxn modelId="{E3F25D13-4901-4B6B-94D0-1CC8467BE70B}" type="presParOf" srcId="{35FB368A-AAAF-4F63-94D4-788AA25424CB}" destId="{E9392066-F49A-4232-BB93-7CF6EE31AE86}" srcOrd="1" destOrd="0" presId="urn:diagrams.loki3.com/VaryingWidthList"/>
    <dgm:cxn modelId="{2F3FC18B-A0C3-4AF9-A19E-BD48B75A7DCB}" type="presParOf" srcId="{35FB368A-AAAF-4F63-94D4-788AA25424CB}" destId="{EFEBE359-C69D-4B84-A6FD-DCBE9A31D9B7}" srcOrd="2" destOrd="0" presId="urn:diagrams.loki3.com/VaryingWidthList"/>
    <dgm:cxn modelId="{06DC659F-24DB-4251-9A83-D293401590A0}" type="presParOf" srcId="{35FB368A-AAAF-4F63-94D4-788AA25424CB}" destId="{58B33F0A-A04E-4C33-8A0B-F3D13FB7B7EF}" srcOrd="3" destOrd="0" presId="urn:diagrams.loki3.com/VaryingWidthList"/>
    <dgm:cxn modelId="{AD820777-D8CB-4D5C-A0CF-EE375EB46FEE}" type="presParOf" srcId="{35FB368A-AAAF-4F63-94D4-788AA25424CB}" destId="{B6E681BF-9B34-4706-A28D-415E6D5AD6D0}" srcOrd="4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190C549-C714-4267-AE83-887AB0E1133B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BE3F647-02FA-404C-B799-B367585F33B6}">
      <dgm:prSet custT="1"/>
      <dgm:spPr/>
      <dgm:t>
        <a:bodyPr/>
        <a:lstStyle/>
        <a:p>
          <a:r>
            <a:rPr lang="en-US" sz="1600" b="1" baseline="0" dirty="0"/>
            <a:t>EXAMPLE: </a:t>
          </a:r>
          <a:r>
            <a:rPr lang="en-US" sz="1600" b="0" baseline="0" dirty="0"/>
            <a:t>Analyze the long-term results of the Korean War on International Trade</a:t>
          </a:r>
          <a:br>
            <a:rPr lang="en-US" sz="1000" b="0" baseline="0" dirty="0"/>
          </a:br>
          <a:endParaRPr lang="en-US" sz="1000" dirty="0"/>
        </a:p>
      </dgm:t>
    </dgm:pt>
    <dgm:pt modelId="{54239769-43A4-4979-9468-EB19F2619C6C}" type="parTrans" cxnId="{3C53F55B-A9A9-4008-BDC7-90F7CB9CA37A}">
      <dgm:prSet/>
      <dgm:spPr/>
      <dgm:t>
        <a:bodyPr/>
        <a:lstStyle/>
        <a:p>
          <a:endParaRPr lang="en-US"/>
        </a:p>
      </dgm:t>
    </dgm:pt>
    <dgm:pt modelId="{350DD07F-D474-43CC-81C7-1D7D6C20E09B}" type="sibTrans" cxnId="{3C53F55B-A9A9-4008-BDC7-90F7CB9CA37A}">
      <dgm:prSet/>
      <dgm:spPr/>
      <dgm:t>
        <a:bodyPr/>
        <a:lstStyle/>
        <a:p>
          <a:endParaRPr lang="en-US"/>
        </a:p>
      </dgm:t>
    </dgm:pt>
    <dgm:pt modelId="{17DF6CE1-0AA8-4CDB-9FA7-EA694E4B82E1}">
      <dgm:prSet/>
      <dgm:spPr/>
      <dgm:t>
        <a:bodyPr/>
        <a:lstStyle/>
        <a:p>
          <a:r>
            <a:rPr lang="en-US" b="1" baseline="0"/>
            <a:t>Questions to ask yourself:</a:t>
          </a:r>
          <a:endParaRPr lang="en-US"/>
        </a:p>
      </dgm:t>
    </dgm:pt>
    <dgm:pt modelId="{833A5F27-603B-4990-895D-55A6ABF4C180}" type="parTrans" cxnId="{AF4D1343-AFBB-44CA-803E-955AE4BAB6F7}">
      <dgm:prSet/>
      <dgm:spPr/>
      <dgm:t>
        <a:bodyPr/>
        <a:lstStyle/>
        <a:p>
          <a:endParaRPr lang="en-US"/>
        </a:p>
      </dgm:t>
    </dgm:pt>
    <dgm:pt modelId="{469E08CC-BB9D-4A32-8C78-A993029B9B49}" type="sibTrans" cxnId="{AF4D1343-AFBB-44CA-803E-955AE4BAB6F7}">
      <dgm:prSet/>
      <dgm:spPr/>
      <dgm:t>
        <a:bodyPr/>
        <a:lstStyle/>
        <a:p>
          <a:endParaRPr lang="en-US"/>
        </a:p>
      </dgm:t>
    </dgm:pt>
    <dgm:pt modelId="{22033E99-0828-4FA8-9F81-99D0A416050E}">
      <dgm:prSet/>
      <dgm:spPr/>
      <dgm:t>
        <a:bodyPr/>
        <a:lstStyle/>
        <a:p>
          <a:r>
            <a:rPr lang="en-US" baseline="0" dirty="0"/>
            <a:t>What is the goal(s) of answering the prompt?</a:t>
          </a:r>
          <a:endParaRPr lang="en-US" dirty="0"/>
        </a:p>
      </dgm:t>
    </dgm:pt>
    <dgm:pt modelId="{2024A9EB-946C-4FA1-B492-42A1394F2385}" type="parTrans" cxnId="{9597B225-D348-460D-8D38-91BE35128822}">
      <dgm:prSet/>
      <dgm:spPr/>
      <dgm:t>
        <a:bodyPr/>
        <a:lstStyle/>
        <a:p>
          <a:endParaRPr lang="en-US"/>
        </a:p>
      </dgm:t>
    </dgm:pt>
    <dgm:pt modelId="{23004F77-D82F-4728-8E42-A76F42E66640}" type="sibTrans" cxnId="{9597B225-D348-460D-8D38-91BE35128822}">
      <dgm:prSet/>
      <dgm:spPr/>
      <dgm:t>
        <a:bodyPr/>
        <a:lstStyle/>
        <a:p>
          <a:endParaRPr lang="en-US"/>
        </a:p>
      </dgm:t>
    </dgm:pt>
    <dgm:pt modelId="{70FD4D1F-AA3B-437F-B87B-E0A84BE842BA}">
      <dgm:prSet/>
      <dgm:spPr/>
      <dgm:t>
        <a:bodyPr/>
        <a:lstStyle/>
        <a:p>
          <a:r>
            <a:rPr lang="en-US" baseline="0"/>
            <a:t>What is my responsibility as a speaker?</a:t>
          </a:r>
          <a:endParaRPr lang="en-US"/>
        </a:p>
      </dgm:t>
    </dgm:pt>
    <dgm:pt modelId="{82A01978-72A8-46F1-A819-864985B0DB9B}" type="parTrans" cxnId="{B8BAB946-BE3A-46AB-987F-B07C2E75672E}">
      <dgm:prSet/>
      <dgm:spPr/>
      <dgm:t>
        <a:bodyPr/>
        <a:lstStyle/>
        <a:p>
          <a:endParaRPr lang="en-US"/>
        </a:p>
      </dgm:t>
    </dgm:pt>
    <dgm:pt modelId="{9B6D3E24-3573-4017-95E1-22FFDD0BD6A3}" type="sibTrans" cxnId="{B8BAB946-BE3A-46AB-987F-B07C2E75672E}">
      <dgm:prSet/>
      <dgm:spPr/>
      <dgm:t>
        <a:bodyPr/>
        <a:lstStyle/>
        <a:p>
          <a:endParaRPr lang="en-US"/>
        </a:p>
      </dgm:t>
    </dgm:pt>
    <dgm:pt modelId="{504B54F1-DF2B-47A1-A0D3-34134FA52F76}">
      <dgm:prSet/>
      <dgm:spPr/>
      <dgm:t>
        <a:bodyPr/>
        <a:lstStyle/>
        <a:p>
          <a:r>
            <a:rPr lang="en-US" baseline="0"/>
            <a:t>What would a willing audience be looking for in my answer?</a:t>
          </a:r>
          <a:endParaRPr lang="en-US"/>
        </a:p>
      </dgm:t>
    </dgm:pt>
    <dgm:pt modelId="{A85986FE-7D1D-44F2-80EA-A1ED5047CD5D}" type="parTrans" cxnId="{BA6A756C-BD49-469B-83AD-ACEF1E437C41}">
      <dgm:prSet/>
      <dgm:spPr/>
      <dgm:t>
        <a:bodyPr/>
        <a:lstStyle/>
        <a:p>
          <a:endParaRPr lang="en-US"/>
        </a:p>
      </dgm:t>
    </dgm:pt>
    <dgm:pt modelId="{18020725-F18A-4E5B-9E5C-83FB3DCE63F9}" type="sibTrans" cxnId="{BA6A756C-BD49-469B-83AD-ACEF1E437C41}">
      <dgm:prSet/>
      <dgm:spPr/>
      <dgm:t>
        <a:bodyPr/>
        <a:lstStyle/>
        <a:p>
          <a:endParaRPr lang="en-US"/>
        </a:p>
      </dgm:t>
    </dgm:pt>
    <dgm:pt modelId="{7414C17D-E81B-428D-A35A-BCAB45966C74}">
      <dgm:prSet/>
      <dgm:spPr/>
      <dgm:t>
        <a:bodyPr/>
        <a:lstStyle/>
        <a:p>
          <a:r>
            <a:rPr lang="en-US" baseline="0"/>
            <a:t>What expectations do the topic suggest for the theme and tone of my answer?</a:t>
          </a:r>
          <a:endParaRPr lang="en-US"/>
        </a:p>
      </dgm:t>
    </dgm:pt>
    <dgm:pt modelId="{526253DF-E051-4F1E-BBA3-9EC2F293E80E}" type="parTrans" cxnId="{5D9968EC-408F-4813-8991-E9B3C01B016F}">
      <dgm:prSet/>
      <dgm:spPr/>
      <dgm:t>
        <a:bodyPr/>
        <a:lstStyle/>
        <a:p>
          <a:endParaRPr lang="en-US"/>
        </a:p>
      </dgm:t>
    </dgm:pt>
    <dgm:pt modelId="{E0BA8F16-C43F-4685-88B2-BBE6EA829614}" type="sibTrans" cxnId="{5D9968EC-408F-4813-8991-E9B3C01B016F}">
      <dgm:prSet/>
      <dgm:spPr/>
      <dgm:t>
        <a:bodyPr/>
        <a:lstStyle/>
        <a:p>
          <a:endParaRPr lang="en-US"/>
        </a:p>
      </dgm:t>
    </dgm:pt>
    <dgm:pt modelId="{B46FBBA7-926D-4C38-BB69-49A79069729F}" type="pres">
      <dgm:prSet presAssocID="{7190C549-C714-4267-AE83-887AB0E1133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3AF8C1F-DBC2-4CBA-B081-E4CDFCE10DC0}" type="pres">
      <dgm:prSet presAssocID="{2BE3F647-02FA-404C-B799-B367585F33B6}" presName="hierRoot1" presStyleCnt="0">
        <dgm:presLayoutVars>
          <dgm:hierBranch val="init"/>
        </dgm:presLayoutVars>
      </dgm:prSet>
      <dgm:spPr/>
    </dgm:pt>
    <dgm:pt modelId="{6E721E91-698C-43F3-BADB-5A7406B2084E}" type="pres">
      <dgm:prSet presAssocID="{2BE3F647-02FA-404C-B799-B367585F33B6}" presName="rootComposite1" presStyleCnt="0"/>
      <dgm:spPr/>
    </dgm:pt>
    <dgm:pt modelId="{9CB10438-548F-44F9-A9A3-58C45E127ED4}" type="pres">
      <dgm:prSet presAssocID="{2BE3F647-02FA-404C-B799-B367585F33B6}" presName="rootText1" presStyleLbl="node0" presStyleIdx="0" presStyleCnt="2" custScaleY="281182" custLinFactX="-107" custLinFactY="-100000" custLinFactNeighborX="-100000" custLinFactNeighborY="-140989">
        <dgm:presLayoutVars>
          <dgm:chPref val="3"/>
        </dgm:presLayoutVars>
      </dgm:prSet>
      <dgm:spPr/>
    </dgm:pt>
    <dgm:pt modelId="{5F9B2A01-9A2B-4DE1-93A3-C8226E674EE0}" type="pres">
      <dgm:prSet presAssocID="{2BE3F647-02FA-404C-B799-B367585F33B6}" presName="rootConnector1" presStyleLbl="node1" presStyleIdx="0" presStyleCnt="0"/>
      <dgm:spPr/>
    </dgm:pt>
    <dgm:pt modelId="{2007427C-DE1F-4AAA-BE06-405BB8D6D895}" type="pres">
      <dgm:prSet presAssocID="{2BE3F647-02FA-404C-B799-B367585F33B6}" presName="hierChild2" presStyleCnt="0"/>
      <dgm:spPr/>
    </dgm:pt>
    <dgm:pt modelId="{0A90F0EB-6EF0-44CD-9D64-450C7E8BB9FE}" type="pres">
      <dgm:prSet presAssocID="{2BE3F647-02FA-404C-B799-B367585F33B6}" presName="hierChild3" presStyleCnt="0"/>
      <dgm:spPr/>
    </dgm:pt>
    <dgm:pt modelId="{5D6294B4-C3EA-4C67-AEFD-F9F97ACADD00}" type="pres">
      <dgm:prSet presAssocID="{17DF6CE1-0AA8-4CDB-9FA7-EA694E4B82E1}" presName="hierRoot1" presStyleCnt="0">
        <dgm:presLayoutVars>
          <dgm:hierBranch val="init"/>
        </dgm:presLayoutVars>
      </dgm:prSet>
      <dgm:spPr/>
    </dgm:pt>
    <dgm:pt modelId="{F9D57EBE-1D6C-42A6-9885-3D51A87036D0}" type="pres">
      <dgm:prSet presAssocID="{17DF6CE1-0AA8-4CDB-9FA7-EA694E4B82E1}" presName="rootComposite1" presStyleCnt="0"/>
      <dgm:spPr/>
    </dgm:pt>
    <dgm:pt modelId="{F452C45A-9A37-45D3-8645-89BE4647B3C1}" type="pres">
      <dgm:prSet presAssocID="{17DF6CE1-0AA8-4CDB-9FA7-EA694E4B82E1}" presName="rootText1" presStyleLbl="node0" presStyleIdx="1" presStyleCnt="2">
        <dgm:presLayoutVars>
          <dgm:chPref val="3"/>
        </dgm:presLayoutVars>
      </dgm:prSet>
      <dgm:spPr/>
    </dgm:pt>
    <dgm:pt modelId="{DF01AAD9-6F71-45C1-A01B-462CF617C9E8}" type="pres">
      <dgm:prSet presAssocID="{17DF6CE1-0AA8-4CDB-9FA7-EA694E4B82E1}" presName="rootConnector1" presStyleLbl="node1" presStyleIdx="0" presStyleCnt="0"/>
      <dgm:spPr/>
    </dgm:pt>
    <dgm:pt modelId="{9E94C991-FF26-40AF-AF15-B9B2776221D8}" type="pres">
      <dgm:prSet presAssocID="{17DF6CE1-0AA8-4CDB-9FA7-EA694E4B82E1}" presName="hierChild2" presStyleCnt="0"/>
      <dgm:spPr/>
    </dgm:pt>
    <dgm:pt modelId="{82BEAB09-13FE-47CF-BED9-FD47F4D170B2}" type="pres">
      <dgm:prSet presAssocID="{2024A9EB-946C-4FA1-B492-42A1394F2385}" presName="Name64" presStyleLbl="parChTrans1D2" presStyleIdx="0" presStyleCnt="4"/>
      <dgm:spPr/>
    </dgm:pt>
    <dgm:pt modelId="{2AB70658-E7B1-41A9-9AF1-0E6CC68083F7}" type="pres">
      <dgm:prSet presAssocID="{22033E99-0828-4FA8-9F81-99D0A416050E}" presName="hierRoot2" presStyleCnt="0">
        <dgm:presLayoutVars>
          <dgm:hierBranch val="init"/>
        </dgm:presLayoutVars>
      </dgm:prSet>
      <dgm:spPr/>
    </dgm:pt>
    <dgm:pt modelId="{69791491-2FB0-437E-9593-8037FFB8DDE7}" type="pres">
      <dgm:prSet presAssocID="{22033E99-0828-4FA8-9F81-99D0A416050E}" presName="rootComposite" presStyleCnt="0"/>
      <dgm:spPr/>
    </dgm:pt>
    <dgm:pt modelId="{08ADAFB6-9596-4FB2-8FEC-DCBA7BC6970C}" type="pres">
      <dgm:prSet presAssocID="{22033E99-0828-4FA8-9F81-99D0A416050E}" presName="rootText" presStyleLbl="node2" presStyleIdx="0" presStyleCnt="4">
        <dgm:presLayoutVars>
          <dgm:chPref val="3"/>
        </dgm:presLayoutVars>
      </dgm:prSet>
      <dgm:spPr/>
    </dgm:pt>
    <dgm:pt modelId="{7F790A72-3C61-47D2-9555-2B03457C42B8}" type="pres">
      <dgm:prSet presAssocID="{22033E99-0828-4FA8-9F81-99D0A416050E}" presName="rootConnector" presStyleLbl="node2" presStyleIdx="0" presStyleCnt="4"/>
      <dgm:spPr/>
    </dgm:pt>
    <dgm:pt modelId="{9C28DCE3-DB4F-4F2A-834C-1939B4175880}" type="pres">
      <dgm:prSet presAssocID="{22033E99-0828-4FA8-9F81-99D0A416050E}" presName="hierChild4" presStyleCnt="0"/>
      <dgm:spPr/>
    </dgm:pt>
    <dgm:pt modelId="{3B88EB0E-9EEE-4CF7-860C-330D1963CF34}" type="pres">
      <dgm:prSet presAssocID="{22033E99-0828-4FA8-9F81-99D0A416050E}" presName="hierChild5" presStyleCnt="0"/>
      <dgm:spPr/>
    </dgm:pt>
    <dgm:pt modelId="{AD2E8F73-2285-4DEA-AA33-C3E122F2E184}" type="pres">
      <dgm:prSet presAssocID="{82A01978-72A8-46F1-A819-864985B0DB9B}" presName="Name64" presStyleLbl="parChTrans1D2" presStyleIdx="1" presStyleCnt="4"/>
      <dgm:spPr/>
    </dgm:pt>
    <dgm:pt modelId="{5F78D75E-C992-4396-B053-E9B77B021B55}" type="pres">
      <dgm:prSet presAssocID="{70FD4D1F-AA3B-437F-B87B-E0A84BE842BA}" presName="hierRoot2" presStyleCnt="0">
        <dgm:presLayoutVars>
          <dgm:hierBranch val="init"/>
        </dgm:presLayoutVars>
      </dgm:prSet>
      <dgm:spPr/>
    </dgm:pt>
    <dgm:pt modelId="{2056999F-3F57-413E-B718-C0949FD09C98}" type="pres">
      <dgm:prSet presAssocID="{70FD4D1F-AA3B-437F-B87B-E0A84BE842BA}" presName="rootComposite" presStyleCnt="0"/>
      <dgm:spPr/>
    </dgm:pt>
    <dgm:pt modelId="{C017474B-F0F0-4049-A158-E563D3007BDB}" type="pres">
      <dgm:prSet presAssocID="{70FD4D1F-AA3B-437F-B87B-E0A84BE842BA}" presName="rootText" presStyleLbl="node2" presStyleIdx="1" presStyleCnt="4">
        <dgm:presLayoutVars>
          <dgm:chPref val="3"/>
        </dgm:presLayoutVars>
      </dgm:prSet>
      <dgm:spPr/>
    </dgm:pt>
    <dgm:pt modelId="{94EBCD1E-F6F0-4294-AA45-C91CEF6405AA}" type="pres">
      <dgm:prSet presAssocID="{70FD4D1F-AA3B-437F-B87B-E0A84BE842BA}" presName="rootConnector" presStyleLbl="node2" presStyleIdx="1" presStyleCnt="4"/>
      <dgm:spPr/>
    </dgm:pt>
    <dgm:pt modelId="{E3C539E2-C14E-45CF-9C40-02DEF918CB2C}" type="pres">
      <dgm:prSet presAssocID="{70FD4D1F-AA3B-437F-B87B-E0A84BE842BA}" presName="hierChild4" presStyleCnt="0"/>
      <dgm:spPr/>
    </dgm:pt>
    <dgm:pt modelId="{90264991-1D7B-4A4B-AEA0-2405DEE46AEB}" type="pres">
      <dgm:prSet presAssocID="{70FD4D1F-AA3B-437F-B87B-E0A84BE842BA}" presName="hierChild5" presStyleCnt="0"/>
      <dgm:spPr/>
    </dgm:pt>
    <dgm:pt modelId="{5FCE7AE4-0073-42D1-85DA-E342F2C034EF}" type="pres">
      <dgm:prSet presAssocID="{A85986FE-7D1D-44F2-80EA-A1ED5047CD5D}" presName="Name64" presStyleLbl="parChTrans1D2" presStyleIdx="2" presStyleCnt="4"/>
      <dgm:spPr/>
    </dgm:pt>
    <dgm:pt modelId="{70B56E84-0CC8-4332-8736-DCC45D47105D}" type="pres">
      <dgm:prSet presAssocID="{504B54F1-DF2B-47A1-A0D3-34134FA52F76}" presName="hierRoot2" presStyleCnt="0">
        <dgm:presLayoutVars>
          <dgm:hierBranch val="init"/>
        </dgm:presLayoutVars>
      </dgm:prSet>
      <dgm:spPr/>
    </dgm:pt>
    <dgm:pt modelId="{69EEFA7B-C8A6-458F-BA02-D42462F699CD}" type="pres">
      <dgm:prSet presAssocID="{504B54F1-DF2B-47A1-A0D3-34134FA52F76}" presName="rootComposite" presStyleCnt="0"/>
      <dgm:spPr/>
    </dgm:pt>
    <dgm:pt modelId="{D3AA3692-3A9F-49F2-A373-6641CDFC6A15}" type="pres">
      <dgm:prSet presAssocID="{504B54F1-DF2B-47A1-A0D3-34134FA52F76}" presName="rootText" presStyleLbl="node2" presStyleIdx="2" presStyleCnt="4">
        <dgm:presLayoutVars>
          <dgm:chPref val="3"/>
        </dgm:presLayoutVars>
      </dgm:prSet>
      <dgm:spPr/>
    </dgm:pt>
    <dgm:pt modelId="{35E092DC-03D1-4F8A-89F1-4933FA3C8DB0}" type="pres">
      <dgm:prSet presAssocID="{504B54F1-DF2B-47A1-A0D3-34134FA52F76}" presName="rootConnector" presStyleLbl="node2" presStyleIdx="2" presStyleCnt="4"/>
      <dgm:spPr/>
    </dgm:pt>
    <dgm:pt modelId="{CE9B10DD-E367-4F75-80F9-C1CA6607DF99}" type="pres">
      <dgm:prSet presAssocID="{504B54F1-DF2B-47A1-A0D3-34134FA52F76}" presName="hierChild4" presStyleCnt="0"/>
      <dgm:spPr/>
    </dgm:pt>
    <dgm:pt modelId="{F087B816-0C51-480D-9763-4A8E8F57E5CD}" type="pres">
      <dgm:prSet presAssocID="{504B54F1-DF2B-47A1-A0D3-34134FA52F76}" presName="hierChild5" presStyleCnt="0"/>
      <dgm:spPr/>
    </dgm:pt>
    <dgm:pt modelId="{3690E58B-C47E-455C-B93C-36F593099AD6}" type="pres">
      <dgm:prSet presAssocID="{526253DF-E051-4F1E-BBA3-9EC2F293E80E}" presName="Name64" presStyleLbl="parChTrans1D2" presStyleIdx="3" presStyleCnt="4"/>
      <dgm:spPr/>
    </dgm:pt>
    <dgm:pt modelId="{6FF98608-F65D-419B-96FD-2BD1D76FA4C4}" type="pres">
      <dgm:prSet presAssocID="{7414C17D-E81B-428D-A35A-BCAB45966C74}" presName="hierRoot2" presStyleCnt="0">
        <dgm:presLayoutVars>
          <dgm:hierBranch val="init"/>
        </dgm:presLayoutVars>
      </dgm:prSet>
      <dgm:spPr/>
    </dgm:pt>
    <dgm:pt modelId="{B431DC46-85AC-44FB-8379-CEE14168F124}" type="pres">
      <dgm:prSet presAssocID="{7414C17D-E81B-428D-A35A-BCAB45966C74}" presName="rootComposite" presStyleCnt="0"/>
      <dgm:spPr/>
    </dgm:pt>
    <dgm:pt modelId="{71C26A15-5CF0-444A-8537-99196515A4DE}" type="pres">
      <dgm:prSet presAssocID="{7414C17D-E81B-428D-A35A-BCAB45966C74}" presName="rootText" presStyleLbl="node2" presStyleIdx="3" presStyleCnt="4">
        <dgm:presLayoutVars>
          <dgm:chPref val="3"/>
        </dgm:presLayoutVars>
      </dgm:prSet>
      <dgm:spPr/>
    </dgm:pt>
    <dgm:pt modelId="{75AB5C6C-8E75-47DC-9833-A9491D868085}" type="pres">
      <dgm:prSet presAssocID="{7414C17D-E81B-428D-A35A-BCAB45966C74}" presName="rootConnector" presStyleLbl="node2" presStyleIdx="3" presStyleCnt="4"/>
      <dgm:spPr/>
    </dgm:pt>
    <dgm:pt modelId="{EEFBF5A2-595B-4CB1-9996-4B6BA63ECAA9}" type="pres">
      <dgm:prSet presAssocID="{7414C17D-E81B-428D-A35A-BCAB45966C74}" presName="hierChild4" presStyleCnt="0"/>
      <dgm:spPr/>
    </dgm:pt>
    <dgm:pt modelId="{F8572BA2-3CFD-4A04-B804-1A6434D9C618}" type="pres">
      <dgm:prSet presAssocID="{7414C17D-E81B-428D-A35A-BCAB45966C74}" presName="hierChild5" presStyleCnt="0"/>
      <dgm:spPr/>
    </dgm:pt>
    <dgm:pt modelId="{CBBBD5DC-1216-4521-89E9-BC42627AC46D}" type="pres">
      <dgm:prSet presAssocID="{17DF6CE1-0AA8-4CDB-9FA7-EA694E4B82E1}" presName="hierChild3" presStyleCnt="0"/>
      <dgm:spPr/>
    </dgm:pt>
  </dgm:ptLst>
  <dgm:cxnLst>
    <dgm:cxn modelId="{8D1E2606-C414-4203-8EF5-A398B0A2B625}" type="presOf" srcId="{17DF6CE1-0AA8-4CDB-9FA7-EA694E4B82E1}" destId="{DF01AAD9-6F71-45C1-A01B-462CF617C9E8}" srcOrd="1" destOrd="0" presId="urn:microsoft.com/office/officeart/2009/3/layout/HorizontalOrganizationChart"/>
    <dgm:cxn modelId="{F394C70B-FD7C-47AC-94AC-9C3ABEC02386}" type="presOf" srcId="{22033E99-0828-4FA8-9F81-99D0A416050E}" destId="{08ADAFB6-9596-4FB2-8FEC-DCBA7BC6970C}" srcOrd="0" destOrd="0" presId="urn:microsoft.com/office/officeart/2009/3/layout/HorizontalOrganizationChart"/>
    <dgm:cxn modelId="{40B61F16-2594-4144-BFE3-17BB67DF66E8}" type="presOf" srcId="{7190C549-C714-4267-AE83-887AB0E1133B}" destId="{B46FBBA7-926D-4C38-BB69-49A79069729F}" srcOrd="0" destOrd="0" presId="urn:microsoft.com/office/officeart/2009/3/layout/HorizontalOrganizationChart"/>
    <dgm:cxn modelId="{C7477D17-3010-4323-90B0-73DD73BAA88A}" type="presOf" srcId="{504B54F1-DF2B-47A1-A0D3-34134FA52F76}" destId="{35E092DC-03D1-4F8A-89F1-4933FA3C8DB0}" srcOrd="1" destOrd="0" presId="urn:microsoft.com/office/officeart/2009/3/layout/HorizontalOrganizationChart"/>
    <dgm:cxn modelId="{2B20FF18-5304-4FE0-95DF-067EA7EF8A37}" type="presOf" srcId="{7414C17D-E81B-428D-A35A-BCAB45966C74}" destId="{75AB5C6C-8E75-47DC-9833-A9491D868085}" srcOrd="1" destOrd="0" presId="urn:microsoft.com/office/officeart/2009/3/layout/HorizontalOrganizationChart"/>
    <dgm:cxn modelId="{9597B225-D348-460D-8D38-91BE35128822}" srcId="{17DF6CE1-0AA8-4CDB-9FA7-EA694E4B82E1}" destId="{22033E99-0828-4FA8-9F81-99D0A416050E}" srcOrd="0" destOrd="0" parTransId="{2024A9EB-946C-4FA1-B492-42A1394F2385}" sibTransId="{23004F77-D82F-4728-8E42-A76F42E66640}"/>
    <dgm:cxn modelId="{5474FE36-DD7E-4E7E-8729-0244C1C72CE2}" type="presOf" srcId="{7414C17D-E81B-428D-A35A-BCAB45966C74}" destId="{71C26A15-5CF0-444A-8537-99196515A4DE}" srcOrd="0" destOrd="0" presId="urn:microsoft.com/office/officeart/2009/3/layout/HorizontalOrganizationChart"/>
    <dgm:cxn modelId="{0B61513E-BCD1-4481-B78C-7A6716F4A6F4}" type="presOf" srcId="{2BE3F647-02FA-404C-B799-B367585F33B6}" destId="{9CB10438-548F-44F9-A9A3-58C45E127ED4}" srcOrd="0" destOrd="0" presId="urn:microsoft.com/office/officeart/2009/3/layout/HorizontalOrganizationChart"/>
    <dgm:cxn modelId="{3C53F55B-A9A9-4008-BDC7-90F7CB9CA37A}" srcId="{7190C549-C714-4267-AE83-887AB0E1133B}" destId="{2BE3F647-02FA-404C-B799-B367585F33B6}" srcOrd="0" destOrd="0" parTransId="{54239769-43A4-4979-9468-EB19F2619C6C}" sibTransId="{350DD07F-D474-43CC-81C7-1D7D6C20E09B}"/>
    <dgm:cxn modelId="{AF4D1343-AFBB-44CA-803E-955AE4BAB6F7}" srcId="{7190C549-C714-4267-AE83-887AB0E1133B}" destId="{17DF6CE1-0AA8-4CDB-9FA7-EA694E4B82E1}" srcOrd="1" destOrd="0" parTransId="{833A5F27-603B-4990-895D-55A6ABF4C180}" sibTransId="{469E08CC-BB9D-4A32-8C78-A993029B9B49}"/>
    <dgm:cxn modelId="{B8BAB946-BE3A-46AB-987F-B07C2E75672E}" srcId="{17DF6CE1-0AA8-4CDB-9FA7-EA694E4B82E1}" destId="{70FD4D1F-AA3B-437F-B87B-E0A84BE842BA}" srcOrd="1" destOrd="0" parTransId="{82A01978-72A8-46F1-A819-864985B0DB9B}" sibTransId="{9B6D3E24-3573-4017-95E1-22FFDD0BD6A3}"/>
    <dgm:cxn modelId="{4E897F68-0FDB-41DC-AAB7-C5628F2F505A}" type="presOf" srcId="{82A01978-72A8-46F1-A819-864985B0DB9B}" destId="{AD2E8F73-2285-4DEA-AA33-C3E122F2E184}" srcOrd="0" destOrd="0" presId="urn:microsoft.com/office/officeart/2009/3/layout/HorizontalOrganizationChart"/>
    <dgm:cxn modelId="{8D12716A-D959-48DB-96FE-C82612EB7F01}" type="presOf" srcId="{17DF6CE1-0AA8-4CDB-9FA7-EA694E4B82E1}" destId="{F452C45A-9A37-45D3-8645-89BE4647B3C1}" srcOrd="0" destOrd="0" presId="urn:microsoft.com/office/officeart/2009/3/layout/HorizontalOrganizationChart"/>
    <dgm:cxn modelId="{BA6A756C-BD49-469B-83AD-ACEF1E437C41}" srcId="{17DF6CE1-0AA8-4CDB-9FA7-EA694E4B82E1}" destId="{504B54F1-DF2B-47A1-A0D3-34134FA52F76}" srcOrd="2" destOrd="0" parTransId="{A85986FE-7D1D-44F2-80EA-A1ED5047CD5D}" sibTransId="{18020725-F18A-4E5B-9E5C-83FB3DCE63F9}"/>
    <dgm:cxn modelId="{22891253-E78D-48A6-8D1A-410F074F3B62}" type="presOf" srcId="{526253DF-E051-4F1E-BBA3-9EC2F293E80E}" destId="{3690E58B-C47E-455C-B93C-36F593099AD6}" srcOrd="0" destOrd="0" presId="urn:microsoft.com/office/officeart/2009/3/layout/HorizontalOrganizationChart"/>
    <dgm:cxn modelId="{E42B9659-49CC-4CC9-9D5C-BB2082609E6E}" type="presOf" srcId="{22033E99-0828-4FA8-9F81-99D0A416050E}" destId="{7F790A72-3C61-47D2-9555-2B03457C42B8}" srcOrd="1" destOrd="0" presId="urn:microsoft.com/office/officeart/2009/3/layout/HorizontalOrganizationChart"/>
    <dgm:cxn modelId="{8518239C-DACE-48AF-B0D2-250B83765987}" type="presOf" srcId="{504B54F1-DF2B-47A1-A0D3-34134FA52F76}" destId="{D3AA3692-3A9F-49F2-A373-6641CDFC6A15}" srcOrd="0" destOrd="0" presId="urn:microsoft.com/office/officeart/2009/3/layout/HorizontalOrganizationChart"/>
    <dgm:cxn modelId="{E25129BC-8BC1-42BC-B56E-1F60EFB48337}" type="presOf" srcId="{70FD4D1F-AA3B-437F-B87B-E0A84BE842BA}" destId="{C017474B-F0F0-4049-A158-E563D3007BDB}" srcOrd="0" destOrd="0" presId="urn:microsoft.com/office/officeart/2009/3/layout/HorizontalOrganizationChart"/>
    <dgm:cxn modelId="{BFCFE5CA-338C-4E36-9B01-5D8AA7CCC672}" type="presOf" srcId="{2BE3F647-02FA-404C-B799-B367585F33B6}" destId="{5F9B2A01-9A2B-4DE1-93A3-C8226E674EE0}" srcOrd="1" destOrd="0" presId="urn:microsoft.com/office/officeart/2009/3/layout/HorizontalOrganizationChart"/>
    <dgm:cxn modelId="{A2F17AD5-EF9D-4B5D-8F26-0E2F0BCD42E8}" type="presOf" srcId="{2024A9EB-946C-4FA1-B492-42A1394F2385}" destId="{82BEAB09-13FE-47CF-BED9-FD47F4D170B2}" srcOrd="0" destOrd="0" presId="urn:microsoft.com/office/officeart/2009/3/layout/HorizontalOrganizationChart"/>
    <dgm:cxn modelId="{EEA0C7D5-FB60-4198-93D5-FA61927F0C3D}" type="presOf" srcId="{70FD4D1F-AA3B-437F-B87B-E0A84BE842BA}" destId="{94EBCD1E-F6F0-4294-AA45-C91CEF6405AA}" srcOrd="1" destOrd="0" presId="urn:microsoft.com/office/officeart/2009/3/layout/HorizontalOrganizationChart"/>
    <dgm:cxn modelId="{5D9968EC-408F-4813-8991-E9B3C01B016F}" srcId="{17DF6CE1-0AA8-4CDB-9FA7-EA694E4B82E1}" destId="{7414C17D-E81B-428D-A35A-BCAB45966C74}" srcOrd="3" destOrd="0" parTransId="{526253DF-E051-4F1E-BBA3-9EC2F293E80E}" sibTransId="{E0BA8F16-C43F-4685-88B2-BBE6EA829614}"/>
    <dgm:cxn modelId="{5FCF5DED-8799-4E64-9F03-E86A35AC1103}" type="presOf" srcId="{A85986FE-7D1D-44F2-80EA-A1ED5047CD5D}" destId="{5FCE7AE4-0073-42D1-85DA-E342F2C034EF}" srcOrd="0" destOrd="0" presId="urn:microsoft.com/office/officeart/2009/3/layout/HorizontalOrganizationChart"/>
    <dgm:cxn modelId="{802D2038-A35C-4AD5-B1F7-EBFF16B2737F}" type="presParOf" srcId="{B46FBBA7-926D-4C38-BB69-49A79069729F}" destId="{73AF8C1F-DBC2-4CBA-B081-E4CDFCE10DC0}" srcOrd="0" destOrd="0" presId="urn:microsoft.com/office/officeart/2009/3/layout/HorizontalOrganizationChart"/>
    <dgm:cxn modelId="{4C096449-174C-4848-A933-CC47904A228D}" type="presParOf" srcId="{73AF8C1F-DBC2-4CBA-B081-E4CDFCE10DC0}" destId="{6E721E91-698C-43F3-BADB-5A7406B2084E}" srcOrd="0" destOrd="0" presId="urn:microsoft.com/office/officeart/2009/3/layout/HorizontalOrganizationChart"/>
    <dgm:cxn modelId="{59E4C9BF-C7EC-411D-ADAB-93C06318707B}" type="presParOf" srcId="{6E721E91-698C-43F3-BADB-5A7406B2084E}" destId="{9CB10438-548F-44F9-A9A3-58C45E127ED4}" srcOrd="0" destOrd="0" presId="urn:microsoft.com/office/officeart/2009/3/layout/HorizontalOrganizationChart"/>
    <dgm:cxn modelId="{77C754B8-4D53-4D13-8863-76146E3CDDEF}" type="presParOf" srcId="{6E721E91-698C-43F3-BADB-5A7406B2084E}" destId="{5F9B2A01-9A2B-4DE1-93A3-C8226E674EE0}" srcOrd="1" destOrd="0" presId="urn:microsoft.com/office/officeart/2009/3/layout/HorizontalOrganizationChart"/>
    <dgm:cxn modelId="{08CCFC46-8868-4E11-8E26-26B743CD75FE}" type="presParOf" srcId="{73AF8C1F-DBC2-4CBA-B081-E4CDFCE10DC0}" destId="{2007427C-DE1F-4AAA-BE06-405BB8D6D895}" srcOrd="1" destOrd="0" presId="urn:microsoft.com/office/officeart/2009/3/layout/HorizontalOrganizationChart"/>
    <dgm:cxn modelId="{056B0830-8F8A-460F-AAF9-0FAD5566835F}" type="presParOf" srcId="{73AF8C1F-DBC2-4CBA-B081-E4CDFCE10DC0}" destId="{0A90F0EB-6EF0-44CD-9D64-450C7E8BB9FE}" srcOrd="2" destOrd="0" presId="urn:microsoft.com/office/officeart/2009/3/layout/HorizontalOrganizationChart"/>
    <dgm:cxn modelId="{66AC4172-AC16-45BF-BA37-AFD92712DADD}" type="presParOf" srcId="{B46FBBA7-926D-4C38-BB69-49A79069729F}" destId="{5D6294B4-C3EA-4C67-AEFD-F9F97ACADD00}" srcOrd="1" destOrd="0" presId="urn:microsoft.com/office/officeart/2009/3/layout/HorizontalOrganizationChart"/>
    <dgm:cxn modelId="{5824D9A4-1824-44E0-B37A-678354816404}" type="presParOf" srcId="{5D6294B4-C3EA-4C67-AEFD-F9F97ACADD00}" destId="{F9D57EBE-1D6C-42A6-9885-3D51A87036D0}" srcOrd="0" destOrd="0" presId="urn:microsoft.com/office/officeart/2009/3/layout/HorizontalOrganizationChart"/>
    <dgm:cxn modelId="{7B9D3F59-DF74-4674-B22F-139FDBDE14EA}" type="presParOf" srcId="{F9D57EBE-1D6C-42A6-9885-3D51A87036D0}" destId="{F452C45A-9A37-45D3-8645-89BE4647B3C1}" srcOrd="0" destOrd="0" presId="urn:microsoft.com/office/officeart/2009/3/layout/HorizontalOrganizationChart"/>
    <dgm:cxn modelId="{4D4AC0D3-1306-4CD1-8737-74AA79C3B192}" type="presParOf" srcId="{F9D57EBE-1D6C-42A6-9885-3D51A87036D0}" destId="{DF01AAD9-6F71-45C1-A01B-462CF617C9E8}" srcOrd="1" destOrd="0" presId="urn:microsoft.com/office/officeart/2009/3/layout/HorizontalOrganizationChart"/>
    <dgm:cxn modelId="{4C0028D2-F022-4BF6-B8FC-8DDAE723E480}" type="presParOf" srcId="{5D6294B4-C3EA-4C67-AEFD-F9F97ACADD00}" destId="{9E94C991-FF26-40AF-AF15-B9B2776221D8}" srcOrd="1" destOrd="0" presId="urn:microsoft.com/office/officeart/2009/3/layout/HorizontalOrganizationChart"/>
    <dgm:cxn modelId="{54060BFC-8EE1-4B2B-AAA9-B6DDA711149A}" type="presParOf" srcId="{9E94C991-FF26-40AF-AF15-B9B2776221D8}" destId="{82BEAB09-13FE-47CF-BED9-FD47F4D170B2}" srcOrd="0" destOrd="0" presId="urn:microsoft.com/office/officeart/2009/3/layout/HorizontalOrganizationChart"/>
    <dgm:cxn modelId="{D1C49F52-26EA-4AF6-846E-5CAAEB5A3179}" type="presParOf" srcId="{9E94C991-FF26-40AF-AF15-B9B2776221D8}" destId="{2AB70658-E7B1-41A9-9AF1-0E6CC68083F7}" srcOrd="1" destOrd="0" presId="urn:microsoft.com/office/officeart/2009/3/layout/HorizontalOrganizationChart"/>
    <dgm:cxn modelId="{938171DD-2286-4E49-BC99-89DACFB805DA}" type="presParOf" srcId="{2AB70658-E7B1-41A9-9AF1-0E6CC68083F7}" destId="{69791491-2FB0-437E-9593-8037FFB8DDE7}" srcOrd="0" destOrd="0" presId="urn:microsoft.com/office/officeart/2009/3/layout/HorizontalOrganizationChart"/>
    <dgm:cxn modelId="{41D27506-0A19-4B43-9192-74E6E4B3EA95}" type="presParOf" srcId="{69791491-2FB0-437E-9593-8037FFB8DDE7}" destId="{08ADAFB6-9596-4FB2-8FEC-DCBA7BC6970C}" srcOrd="0" destOrd="0" presId="urn:microsoft.com/office/officeart/2009/3/layout/HorizontalOrganizationChart"/>
    <dgm:cxn modelId="{A5AB7D4D-C30A-4952-94EA-E14431F7A2D6}" type="presParOf" srcId="{69791491-2FB0-437E-9593-8037FFB8DDE7}" destId="{7F790A72-3C61-47D2-9555-2B03457C42B8}" srcOrd="1" destOrd="0" presId="urn:microsoft.com/office/officeart/2009/3/layout/HorizontalOrganizationChart"/>
    <dgm:cxn modelId="{CE698250-3B6F-43A6-89BA-4198AB5B677B}" type="presParOf" srcId="{2AB70658-E7B1-41A9-9AF1-0E6CC68083F7}" destId="{9C28DCE3-DB4F-4F2A-834C-1939B4175880}" srcOrd="1" destOrd="0" presId="urn:microsoft.com/office/officeart/2009/3/layout/HorizontalOrganizationChart"/>
    <dgm:cxn modelId="{4EDF121B-1907-43AA-BF51-3A4842C45FAE}" type="presParOf" srcId="{2AB70658-E7B1-41A9-9AF1-0E6CC68083F7}" destId="{3B88EB0E-9EEE-4CF7-860C-330D1963CF34}" srcOrd="2" destOrd="0" presId="urn:microsoft.com/office/officeart/2009/3/layout/HorizontalOrganizationChart"/>
    <dgm:cxn modelId="{A5D2FA1B-0A91-4E34-B23F-FA7178B682F4}" type="presParOf" srcId="{9E94C991-FF26-40AF-AF15-B9B2776221D8}" destId="{AD2E8F73-2285-4DEA-AA33-C3E122F2E184}" srcOrd="2" destOrd="0" presId="urn:microsoft.com/office/officeart/2009/3/layout/HorizontalOrganizationChart"/>
    <dgm:cxn modelId="{86724CE8-C7F7-48DA-816A-BDD84C6C3704}" type="presParOf" srcId="{9E94C991-FF26-40AF-AF15-B9B2776221D8}" destId="{5F78D75E-C992-4396-B053-E9B77B021B55}" srcOrd="3" destOrd="0" presId="urn:microsoft.com/office/officeart/2009/3/layout/HorizontalOrganizationChart"/>
    <dgm:cxn modelId="{6F58D2A9-49EF-4D03-902A-34AF06ED8A60}" type="presParOf" srcId="{5F78D75E-C992-4396-B053-E9B77B021B55}" destId="{2056999F-3F57-413E-B718-C0949FD09C98}" srcOrd="0" destOrd="0" presId="urn:microsoft.com/office/officeart/2009/3/layout/HorizontalOrganizationChart"/>
    <dgm:cxn modelId="{61C4EA01-D09F-43A5-9CF9-90C4C947B496}" type="presParOf" srcId="{2056999F-3F57-413E-B718-C0949FD09C98}" destId="{C017474B-F0F0-4049-A158-E563D3007BDB}" srcOrd="0" destOrd="0" presId="urn:microsoft.com/office/officeart/2009/3/layout/HorizontalOrganizationChart"/>
    <dgm:cxn modelId="{136F6370-EBF2-4016-9AD0-EB427B6B4F90}" type="presParOf" srcId="{2056999F-3F57-413E-B718-C0949FD09C98}" destId="{94EBCD1E-F6F0-4294-AA45-C91CEF6405AA}" srcOrd="1" destOrd="0" presId="urn:microsoft.com/office/officeart/2009/3/layout/HorizontalOrganizationChart"/>
    <dgm:cxn modelId="{E11B7C0A-842C-47FC-A33F-2D915BBC95DF}" type="presParOf" srcId="{5F78D75E-C992-4396-B053-E9B77B021B55}" destId="{E3C539E2-C14E-45CF-9C40-02DEF918CB2C}" srcOrd="1" destOrd="0" presId="urn:microsoft.com/office/officeart/2009/3/layout/HorizontalOrganizationChart"/>
    <dgm:cxn modelId="{07D20A17-87B1-4951-9065-EA1E7AE6D3CB}" type="presParOf" srcId="{5F78D75E-C992-4396-B053-E9B77B021B55}" destId="{90264991-1D7B-4A4B-AEA0-2405DEE46AEB}" srcOrd="2" destOrd="0" presId="urn:microsoft.com/office/officeart/2009/3/layout/HorizontalOrganizationChart"/>
    <dgm:cxn modelId="{4CFE9BE5-6A16-4FE7-A267-4B0581E1CD17}" type="presParOf" srcId="{9E94C991-FF26-40AF-AF15-B9B2776221D8}" destId="{5FCE7AE4-0073-42D1-85DA-E342F2C034EF}" srcOrd="4" destOrd="0" presId="urn:microsoft.com/office/officeart/2009/3/layout/HorizontalOrganizationChart"/>
    <dgm:cxn modelId="{B8E531CB-D0DE-4244-8D72-F9FEB63D3039}" type="presParOf" srcId="{9E94C991-FF26-40AF-AF15-B9B2776221D8}" destId="{70B56E84-0CC8-4332-8736-DCC45D47105D}" srcOrd="5" destOrd="0" presId="urn:microsoft.com/office/officeart/2009/3/layout/HorizontalOrganizationChart"/>
    <dgm:cxn modelId="{D79C6F14-2681-414D-9D3D-C532906DE0BB}" type="presParOf" srcId="{70B56E84-0CC8-4332-8736-DCC45D47105D}" destId="{69EEFA7B-C8A6-458F-BA02-D42462F699CD}" srcOrd="0" destOrd="0" presId="urn:microsoft.com/office/officeart/2009/3/layout/HorizontalOrganizationChart"/>
    <dgm:cxn modelId="{1854820E-12A0-490F-B8AC-B2EA54449A8D}" type="presParOf" srcId="{69EEFA7B-C8A6-458F-BA02-D42462F699CD}" destId="{D3AA3692-3A9F-49F2-A373-6641CDFC6A15}" srcOrd="0" destOrd="0" presId="urn:microsoft.com/office/officeart/2009/3/layout/HorizontalOrganizationChart"/>
    <dgm:cxn modelId="{4F120851-B307-467F-8733-51C88F6E202B}" type="presParOf" srcId="{69EEFA7B-C8A6-458F-BA02-D42462F699CD}" destId="{35E092DC-03D1-4F8A-89F1-4933FA3C8DB0}" srcOrd="1" destOrd="0" presId="urn:microsoft.com/office/officeart/2009/3/layout/HorizontalOrganizationChart"/>
    <dgm:cxn modelId="{44E7FE3D-1254-4055-8EC8-AAE1E6903233}" type="presParOf" srcId="{70B56E84-0CC8-4332-8736-DCC45D47105D}" destId="{CE9B10DD-E367-4F75-80F9-C1CA6607DF99}" srcOrd="1" destOrd="0" presId="urn:microsoft.com/office/officeart/2009/3/layout/HorizontalOrganizationChart"/>
    <dgm:cxn modelId="{A3899601-9925-4AAA-BE18-1EBDA7021123}" type="presParOf" srcId="{70B56E84-0CC8-4332-8736-DCC45D47105D}" destId="{F087B816-0C51-480D-9763-4A8E8F57E5CD}" srcOrd="2" destOrd="0" presId="urn:microsoft.com/office/officeart/2009/3/layout/HorizontalOrganizationChart"/>
    <dgm:cxn modelId="{FE3E4289-5DED-4081-8FA9-6302FA77FA80}" type="presParOf" srcId="{9E94C991-FF26-40AF-AF15-B9B2776221D8}" destId="{3690E58B-C47E-455C-B93C-36F593099AD6}" srcOrd="6" destOrd="0" presId="urn:microsoft.com/office/officeart/2009/3/layout/HorizontalOrganizationChart"/>
    <dgm:cxn modelId="{21EC6A33-52D7-4AD9-9DEF-04549EFFFED9}" type="presParOf" srcId="{9E94C991-FF26-40AF-AF15-B9B2776221D8}" destId="{6FF98608-F65D-419B-96FD-2BD1D76FA4C4}" srcOrd="7" destOrd="0" presId="urn:microsoft.com/office/officeart/2009/3/layout/HorizontalOrganizationChart"/>
    <dgm:cxn modelId="{C80A9829-9EE1-4A56-9711-EB64D1050CE7}" type="presParOf" srcId="{6FF98608-F65D-419B-96FD-2BD1D76FA4C4}" destId="{B431DC46-85AC-44FB-8379-CEE14168F124}" srcOrd="0" destOrd="0" presId="urn:microsoft.com/office/officeart/2009/3/layout/HorizontalOrganizationChart"/>
    <dgm:cxn modelId="{339B0F0D-1561-4C36-A07B-1DB5D99A7B5C}" type="presParOf" srcId="{B431DC46-85AC-44FB-8379-CEE14168F124}" destId="{71C26A15-5CF0-444A-8537-99196515A4DE}" srcOrd="0" destOrd="0" presId="urn:microsoft.com/office/officeart/2009/3/layout/HorizontalOrganizationChart"/>
    <dgm:cxn modelId="{246084FC-9313-4CB7-8D59-DD3CA17C9525}" type="presParOf" srcId="{B431DC46-85AC-44FB-8379-CEE14168F124}" destId="{75AB5C6C-8E75-47DC-9833-A9491D868085}" srcOrd="1" destOrd="0" presId="urn:microsoft.com/office/officeart/2009/3/layout/HorizontalOrganizationChart"/>
    <dgm:cxn modelId="{02FCFAE7-1B71-4B6F-899E-872AEB9C9AA7}" type="presParOf" srcId="{6FF98608-F65D-419B-96FD-2BD1D76FA4C4}" destId="{EEFBF5A2-595B-4CB1-9996-4B6BA63ECAA9}" srcOrd="1" destOrd="0" presId="urn:microsoft.com/office/officeart/2009/3/layout/HorizontalOrganizationChart"/>
    <dgm:cxn modelId="{30B003B2-EEB4-45AA-BBBA-7F5F2CD3ED14}" type="presParOf" srcId="{6FF98608-F65D-419B-96FD-2BD1D76FA4C4}" destId="{F8572BA2-3CFD-4A04-B804-1A6434D9C618}" srcOrd="2" destOrd="0" presId="urn:microsoft.com/office/officeart/2009/3/layout/HorizontalOrganizationChart"/>
    <dgm:cxn modelId="{A8057EEB-609C-4C7D-9067-33DEF3E96D9E}" type="presParOf" srcId="{5D6294B4-C3EA-4C67-AEFD-F9F97ACADD00}" destId="{CBBBD5DC-1216-4521-89E9-BC42627AC46D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DC4A6DA-825B-405B-A76A-5FB3CC858320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85D87853-8023-4B45-AB2F-BBF22CD88179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0" baseline="0"/>
            <a:t>Watch the following video</a:t>
          </a:r>
          <a:endParaRPr lang="en-US"/>
        </a:p>
      </dgm:t>
    </dgm:pt>
    <dgm:pt modelId="{FE4BB3AC-6A33-4294-A54D-077BB98FC5B1}" type="parTrans" cxnId="{6EE8B4B7-7D7E-4C7A-8015-1E1220D70D57}">
      <dgm:prSet/>
      <dgm:spPr/>
      <dgm:t>
        <a:bodyPr/>
        <a:lstStyle/>
        <a:p>
          <a:endParaRPr lang="en-US"/>
        </a:p>
      </dgm:t>
    </dgm:pt>
    <dgm:pt modelId="{D7647BBF-1634-4131-BECE-3DC68B537A5A}" type="sibTrans" cxnId="{6EE8B4B7-7D7E-4C7A-8015-1E1220D70D57}">
      <dgm:prSet/>
      <dgm:spPr/>
      <dgm:t>
        <a:bodyPr/>
        <a:lstStyle/>
        <a:p>
          <a:endParaRPr lang="en-US"/>
        </a:p>
      </dgm:t>
    </dgm:pt>
    <dgm:pt modelId="{ECB38D03-19D5-48C5-9E8F-F487E2A2A287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0" baseline="0" dirty="0"/>
            <a:t>Join your breakout room</a:t>
          </a:r>
          <a:endParaRPr lang="en-US" dirty="0"/>
        </a:p>
      </dgm:t>
    </dgm:pt>
    <dgm:pt modelId="{9E25C25A-E5AE-4CEB-B8B2-E92CC39E653E}" type="parTrans" cxnId="{94C3A516-F5A9-4AAA-9AB2-D5BDCF2F4E63}">
      <dgm:prSet/>
      <dgm:spPr/>
      <dgm:t>
        <a:bodyPr/>
        <a:lstStyle/>
        <a:p>
          <a:endParaRPr lang="en-US"/>
        </a:p>
      </dgm:t>
    </dgm:pt>
    <dgm:pt modelId="{96383485-EDB8-4E20-BF8D-2DDBA258CBC4}" type="sibTrans" cxnId="{94C3A516-F5A9-4AAA-9AB2-D5BDCF2F4E63}">
      <dgm:prSet/>
      <dgm:spPr/>
      <dgm:t>
        <a:bodyPr/>
        <a:lstStyle/>
        <a:p>
          <a:endParaRPr lang="en-US"/>
        </a:p>
      </dgm:t>
    </dgm:pt>
    <dgm:pt modelId="{BCA158FC-8BBD-4A26-B140-F34309C9DA46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0" baseline="0"/>
            <a:t>Respond to the prompt about the video</a:t>
          </a:r>
          <a:endParaRPr lang="en-US"/>
        </a:p>
      </dgm:t>
    </dgm:pt>
    <dgm:pt modelId="{6BA6279C-9429-433F-824E-5AB11A197239}" type="parTrans" cxnId="{05C60B8D-2B96-4D08-9842-55D7BDF7B469}">
      <dgm:prSet/>
      <dgm:spPr/>
      <dgm:t>
        <a:bodyPr/>
        <a:lstStyle/>
        <a:p>
          <a:endParaRPr lang="en-US"/>
        </a:p>
      </dgm:t>
    </dgm:pt>
    <dgm:pt modelId="{6EDEF97F-C39D-4816-992B-82C6A6C91CF6}" type="sibTrans" cxnId="{05C60B8D-2B96-4D08-9842-55D7BDF7B469}">
      <dgm:prSet/>
      <dgm:spPr/>
      <dgm:t>
        <a:bodyPr/>
        <a:lstStyle/>
        <a:p>
          <a:endParaRPr lang="en-US"/>
        </a:p>
      </dgm:t>
    </dgm:pt>
    <dgm:pt modelId="{5DF83B8A-9545-481B-A7F8-19230B7F56EE}" type="pres">
      <dgm:prSet presAssocID="{7DC4A6DA-825B-405B-A76A-5FB3CC858320}" presName="root" presStyleCnt="0">
        <dgm:presLayoutVars>
          <dgm:dir/>
          <dgm:resizeHandles val="exact"/>
        </dgm:presLayoutVars>
      </dgm:prSet>
      <dgm:spPr/>
    </dgm:pt>
    <dgm:pt modelId="{D6559603-A8C2-4938-9CD4-A3A06991B5A3}" type="pres">
      <dgm:prSet presAssocID="{85D87853-8023-4B45-AB2F-BBF22CD88179}" presName="compNode" presStyleCnt="0"/>
      <dgm:spPr/>
    </dgm:pt>
    <dgm:pt modelId="{87D208A0-E22D-491F-A7CD-43C0F2D08A15}" type="pres">
      <dgm:prSet presAssocID="{85D87853-8023-4B45-AB2F-BBF22CD88179}" presName="iconBgRect" presStyleLbl="bgShp" presStyleIdx="0" presStyleCnt="3"/>
      <dgm:spPr/>
    </dgm:pt>
    <dgm:pt modelId="{C681A8A3-7C59-4FED-9C03-FF15666AF652}" type="pres">
      <dgm:prSet presAssocID="{85D87853-8023-4B45-AB2F-BBF22CD8817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ideo camera"/>
        </a:ext>
      </dgm:extLst>
    </dgm:pt>
    <dgm:pt modelId="{36F0AF24-7B7E-430A-A81F-FC7724C8410E}" type="pres">
      <dgm:prSet presAssocID="{85D87853-8023-4B45-AB2F-BBF22CD88179}" presName="spaceRect" presStyleCnt="0"/>
      <dgm:spPr/>
    </dgm:pt>
    <dgm:pt modelId="{FE110E93-C194-44E3-911D-5DBFE4A40598}" type="pres">
      <dgm:prSet presAssocID="{85D87853-8023-4B45-AB2F-BBF22CD88179}" presName="textRect" presStyleLbl="revTx" presStyleIdx="0" presStyleCnt="3">
        <dgm:presLayoutVars>
          <dgm:chMax val="1"/>
          <dgm:chPref val="1"/>
        </dgm:presLayoutVars>
      </dgm:prSet>
      <dgm:spPr/>
    </dgm:pt>
    <dgm:pt modelId="{431D9260-E3E2-4285-8D04-AF8F8F16EE12}" type="pres">
      <dgm:prSet presAssocID="{D7647BBF-1634-4131-BECE-3DC68B537A5A}" presName="sibTrans" presStyleCnt="0"/>
      <dgm:spPr/>
    </dgm:pt>
    <dgm:pt modelId="{C592CFB6-7DB3-4A2D-B388-C9F5382731F5}" type="pres">
      <dgm:prSet presAssocID="{ECB38D03-19D5-48C5-9E8F-F487E2A2A287}" presName="compNode" presStyleCnt="0"/>
      <dgm:spPr/>
    </dgm:pt>
    <dgm:pt modelId="{316E6D47-C0EC-42A6-8610-98972B396F2E}" type="pres">
      <dgm:prSet presAssocID="{ECB38D03-19D5-48C5-9E8F-F487E2A2A287}" presName="iconBgRect" presStyleLbl="bgShp" presStyleIdx="1" presStyleCnt="3"/>
      <dgm:spPr/>
    </dgm:pt>
    <dgm:pt modelId="{114806F7-0DC1-48C5-873B-C6704AA439B5}" type="pres">
      <dgm:prSet presAssocID="{ECB38D03-19D5-48C5-9E8F-F487E2A2A287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CFF65F27-9CC6-4E9E-ACF7-526B1B300937}" type="pres">
      <dgm:prSet presAssocID="{ECB38D03-19D5-48C5-9E8F-F487E2A2A287}" presName="spaceRect" presStyleCnt="0"/>
      <dgm:spPr/>
    </dgm:pt>
    <dgm:pt modelId="{80ED0459-28A0-4B80-9898-F857B82FBC57}" type="pres">
      <dgm:prSet presAssocID="{ECB38D03-19D5-48C5-9E8F-F487E2A2A287}" presName="textRect" presStyleLbl="revTx" presStyleIdx="1" presStyleCnt="3">
        <dgm:presLayoutVars>
          <dgm:chMax val="1"/>
          <dgm:chPref val="1"/>
        </dgm:presLayoutVars>
      </dgm:prSet>
      <dgm:spPr/>
    </dgm:pt>
    <dgm:pt modelId="{6600D70F-ADF4-4668-A1CF-3400E200F3AD}" type="pres">
      <dgm:prSet presAssocID="{96383485-EDB8-4E20-BF8D-2DDBA258CBC4}" presName="sibTrans" presStyleCnt="0"/>
      <dgm:spPr/>
    </dgm:pt>
    <dgm:pt modelId="{6756440F-0BE9-4B94-ABA0-1A9E24E61F4A}" type="pres">
      <dgm:prSet presAssocID="{BCA158FC-8BBD-4A26-B140-F34309C9DA46}" presName="compNode" presStyleCnt="0"/>
      <dgm:spPr/>
    </dgm:pt>
    <dgm:pt modelId="{7EE290B0-FC62-4679-BB1F-18A649905EC4}" type="pres">
      <dgm:prSet presAssocID="{BCA158FC-8BBD-4A26-B140-F34309C9DA46}" presName="iconBgRect" presStyleLbl="bgShp" presStyleIdx="2" presStyleCnt="3"/>
      <dgm:spPr/>
    </dgm:pt>
    <dgm:pt modelId="{1A97446B-14D9-4128-BF5B-E74EE322D70A}" type="pres">
      <dgm:prSet presAssocID="{BCA158FC-8BBD-4A26-B140-F34309C9DA46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lay"/>
        </a:ext>
      </dgm:extLst>
    </dgm:pt>
    <dgm:pt modelId="{207A13A2-8180-4435-A486-E5F6EE5692C3}" type="pres">
      <dgm:prSet presAssocID="{BCA158FC-8BBD-4A26-B140-F34309C9DA46}" presName="spaceRect" presStyleCnt="0"/>
      <dgm:spPr/>
    </dgm:pt>
    <dgm:pt modelId="{B2DAD51C-CF5C-49DA-86E0-0FFCC3159E27}" type="pres">
      <dgm:prSet presAssocID="{BCA158FC-8BBD-4A26-B140-F34309C9DA46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94C3A516-F5A9-4AAA-9AB2-D5BDCF2F4E63}" srcId="{7DC4A6DA-825B-405B-A76A-5FB3CC858320}" destId="{ECB38D03-19D5-48C5-9E8F-F487E2A2A287}" srcOrd="1" destOrd="0" parTransId="{9E25C25A-E5AE-4CEB-B8B2-E92CC39E653E}" sibTransId="{96383485-EDB8-4E20-BF8D-2DDBA258CBC4}"/>
    <dgm:cxn modelId="{F3A3C763-0728-41E2-9BCF-1CB62CC60BA6}" type="presOf" srcId="{BCA158FC-8BBD-4A26-B140-F34309C9DA46}" destId="{B2DAD51C-CF5C-49DA-86E0-0FFCC3159E27}" srcOrd="0" destOrd="0" presId="urn:microsoft.com/office/officeart/2018/5/layout/IconCircleLabelList"/>
    <dgm:cxn modelId="{AB40C185-DC88-4F9B-8D35-375C58F53568}" type="presOf" srcId="{7DC4A6DA-825B-405B-A76A-5FB3CC858320}" destId="{5DF83B8A-9545-481B-A7F8-19230B7F56EE}" srcOrd="0" destOrd="0" presId="urn:microsoft.com/office/officeart/2018/5/layout/IconCircleLabelList"/>
    <dgm:cxn modelId="{05C60B8D-2B96-4D08-9842-55D7BDF7B469}" srcId="{7DC4A6DA-825B-405B-A76A-5FB3CC858320}" destId="{BCA158FC-8BBD-4A26-B140-F34309C9DA46}" srcOrd="2" destOrd="0" parTransId="{6BA6279C-9429-433F-824E-5AB11A197239}" sibTransId="{6EDEF97F-C39D-4816-992B-82C6A6C91CF6}"/>
    <dgm:cxn modelId="{6903089C-2F17-4319-897A-602F6392E961}" type="presOf" srcId="{85D87853-8023-4B45-AB2F-BBF22CD88179}" destId="{FE110E93-C194-44E3-911D-5DBFE4A40598}" srcOrd="0" destOrd="0" presId="urn:microsoft.com/office/officeart/2018/5/layout/IconCircleLabelList"/>
    <dgm:cxn modelId="{6EE8B4B7-7D7E-4C7A-8015-1E1220D70D57}" srcId="{7DC4A6DA-825B-405B-A76A-5FB3CC858320}" destId="{85D87853-8023-4B45-AB2F-BBF22CD88179}" srcOrd="0" destOrd="0" parTransId="{FE4BB3AC-6A33-4294-A54D-077BB98FC5B1}" sibTransId="{D7647BBF-1634-4131-BECE-3DC68B537A5A}"/>
    <dgm:cxn modelId="{021B22D0-7ADF-4838-9DC0-60B8E9698FE9}" type="presOf" srcId="{ECB38D03-19D5-48C5-9E8F-F487E2A2A287}" destId="{80ED0459-28A0-4B80-9898-F857B82FBC57}" srcOrd="0" destOrd="0" presId="urn:microsoft.com/office/officeart/2018/5/layout/IconCircleLabelList"/>
    <dgm:cxn modelId="{2BC8B631-A200-4457-91ED-6F5574CC83C4}" type="presParOf" srcId="{5DF83B8A-9545-481B-A7F8-19230B7F56EE}" destId="{D6559603-A8C2-4938-9CD4-A3A06991B5A3}" srcOrd="0" destOrd="0" presId="urn:microsoft.com/office/officeart/2018/5/layout/IconCircleLabelList"/>
    <dgm:cxn modelId="{B59DF4FF-ADCA-44C9-9277-6828E31EC98C}" type="presParOf" srcId="{D6559603-A8C2-4938-9CD4-A3A06991B5A3}" destId="{87D208A0-E22D-491F-A7CD-43C0F2D08A15}" srcOrd="0" destOrd="0" presId="urn:microsoft.com/office/officeart/2018/5/layout/IconCircleLabelList"/>
    <dgm:cxn modelId="{39236A11-83FD-4B54-ADA8-BD39129003DD}" type="presParOf" srcId="{D6559603-A8C2-4938-9CD4-A3A06991B5A3}" destId="{C681A8A3-7C59-4FED-9C03-FF15666AF652}" srcOrd="1" destOrd="0" presId="urn:microsoft.com/office/officeart/2018/5/layout/IconCircleLabelList"/>
    <dgm:cxn modelId="{7963B6FB-45AE-4B0B-97F2-43390567F244}" type="presParOf" srcId="{D6559603-A8C2-4938-9CD4-A3A06991B5A3}" destId="{36F0AF24-7B7E-430A-A81F-FC7724C8410E}" srcOrd="2" destOrd="0" presId="urn:microsoft.com/office/officeart/2018/5/layout/IconCircleLabelList"/>
    <dgm:cxn modelId="{7FA904B2-1E3C-4264-865D-F1EDB10394C0}" type="presParOf" srcId="{D6559603-A8C2-4938-9CD4-A3A06991B5A3}" destId="{FE110E93-C194-44E3-911D-5DBFE4A40598}" srcOrd="3" destOrd="0" presId="urn:microsoft.com/office/officeart/2018/5/layout/IconCircleLabelList"/>
    <dgm:cxn modelId="{939D33AC-3F6A-46E8-910E-3B3498FAF5DF}" type="presParOf" srcId="{5DF83B8A-9545-481B-A7F8-19230B7F56EE}" destId="{431D9260-E3E2-4285-8D04-AF8F8F16EE12}" srcOrd="1" destOrd="0" presId="urn:microsoft.com/office/officeart/2018/5/layout/IconCircleLabelList"/>
    <dgm:cxn modelId="{18927213-7E4C-4117-96C5-C9260B590D84}" type="presParOf" srcId="{5DF83B8A-9545-481B-A7F8-19230B7F56EE}" destId="{C592CFB6-7DB3-4A2D-B388-C9F5382731F5}" srcOrd="2" destOrd="0" presId="urn:microsoft.com/office/officeart/2018/5/layout/IconCircleLabelList"/>
    <dgm:cxn modelId="{F333326E-66FA-4D64-BD51-EF9B41A4F8E3}" type="presParOf" srcId="{C592CFB6-7DB3-4A2D-B388-C9F5382731F5}" destId="{316E6D47-C0EC-42A6-8610-98972B396F2E}" srcOrd="0" destOrd="0" presId="urn:microsoft.com/office/officeart/2018/5/layout/IconCircleLabelList"/>
    <dgm:cxn modelId="{0CD3E029-C98A-4925-AF5B-36F18A6B0908}" type="presParOf" srcId="{C592CFB6-7DB3-4A2D-B388-C9F5382731F5}" destId="{114806F7-0DC1-48C5-873B-C6704AA439B5}" srcOrd="1" destOrd="0" presId="urn:microsoft.com/office/officeart/2018/5/layout/IconCircleLabelList"/>
    <dgm:cxn modelId="{40C75373-E871-438E-8B34-B6498203A20B}" type="presParOf" srcId="{C592CFB6-7DB3-4A2D-B388-C9F5382731F5}" destId="{CFF65F27-9CC6-4E9E-ACF7-526B1B300937}" srcOrd="2" destOrd="0" presId="urn:microsoft.com/office/officeart/2018/5/layout/IconCircleLabelList"/>
    <dgm:cxn modelId="{75FE2A14-4D98-4DA1-B138-0FD8207F2EAD}" type="presParOf" srcId="{C592CFB6-7DB3-4A2D-B388-C9F5382731F5}" destId="{80ED0459-28A0-4B80-9898-F857B82FBC57}" srcOrd="3" destOrd="0" presId="urn:microsoft.com/office/officeart/2018/5/layout/IconCircleLabelList"/>
    <dgm:cxn modelId="{015B7C32-1AEA-4C72-B510-92655B42390B}" type="presParOf" srcId="{5DF83B8A-9545-481B-A7F8-19230B7F56EE}" destId="{6600D70F-ADF4-4668-A1CF-3400E200F3AD}" srcOrd="3" destOrd="0" presId="urn:microsoft.com/office/officeart/2018/5/layout/IconCircleLabelList"/>
    <dgm:cxn modelId="{677FCBB8-9F6E-4A59-8467-40FF63122DE1}" type="presParOf" srcId="{5DF83B8A-9545-481B-A7F8-19230B7F56EE}" destId="{6756440F-0BE9-4B94-ABA0-1A9E24E61F4A}" srcOrd="4" destOrd="0" presId="urn:microsoft.com/office/officeart/2018/5/layout/IconCircleLabelList"/>
    <dgm:cxn modelId="{783B57D8-3F46-4C3A-AE01-A4AF28580B8F}" type="presParOf" srcId="{6756440F-0BE9-4B94-ABA0-1A9E24E61F4A}" destId="{7EE290B0-FC62-4679-BB1F-18A649905EC4}" srcOrd="0" destOrd="0" presId="urn:microsoft.com/office/officeart/2018/5/layout/IconCircleLabelList"/>
    <dgm:cxn modelId="{A0E8E1AE-2CE0-4125-9742-50D53A053167}" type="presParOf" srcId="{6756440F-0BE9-4B94-ABA0-1A9E24E61F4A}" destId="{1A97446B-14D9-4128-BF5B-E74EE322D70A}" srcOrd="1" destOrd="0" presId="urn:microsoft.com/office/officeart/2018/5/layout/IconCircleLabelList"/>
    <dgm:cxn modelId="{442ABAEA-7CAB-4DE6-B591-7FB87C82EA62}" type="presParOf" srcId="{6756440F-0BE9-4B94-ABA0-1A9E24E61F4A}" destId="{207A13A2-8180-4435-A486-E5F6EE5692C3}" srcOrd="2" destOrd="0" presId="urn:microsoft.com/office/officeart/2018/5/layout/IconCircleLabelList"/>
    <dgm:cxn modelId="{D37CBCC5-4F4A-4913-9E99-58245003D365}" type="presParOf" srcId="{6756440F-0BE9-4B94-ABA0-1A9E24E61F4A}" destId="{B2DAD51C-CF5C-49DA-86E0-0FFCC3159E27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DC4A6DA-825B-405B-A76A-5FB3CC858320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5D87853-8023-4B45-AB2F-BBF22CD88179}">
      <dgm:prSet/>
      <dgm:spPr/>
      <dgm:t>
        <a:bodyPr/>
        <a:lstStyle/>
        <a:p>
          <a:pPr>
            <a:defRPr cap="all"/>
          </a:pPr>
          <a:r>
            <a:rPr lang="en-US" dirty="0"/>
            <a:t>What happened, in order, during the scene?</a:t>
          </a:r>
        </a:p>
      </dgm:t>
    </dgm:pt>
    <dgm:pt modelId="{FE4BB3AC-6A33-4294-A54D-077BB98FC5B1}" type="parTrans" cxnId="{6EE8B4B7-7D7E-4C7A-8015-1E1220D70D57}">
      <dgm:prSet/>
      <dgm:spPr/>
      <dgm:t>
        <a:bodyPr/>
        <a:lstStyle/>
        <a:p>
          <a:endParaRPr lang="en-US"/>
        </a:p>
      </dgm:t>
    </dgm:pt>
    <dgm:pt modelId="{D7647BBF-1634-4131-BECE-3DC68B537A5A}" type="sibTrans" cxnId="{6EE8B4B7-7D7E-4C7A-8015-1E1220D70D57}">
      <dgm:prSet phldrT="01" phldr="0"/>
      <dgm:spPr/>
      <dgm:t>
        <a:bodyPr/>
        <a:lstStyle/>
        <a:p>
          <a:r>
            <a:rPr lang="en-US"/>
            <a:t>01</a:t>
          </a:r>
        </a:p>
      </dgm:t>
    </dgm:pt>
    <dgm:pt modelId="{ECB38D03-19D5-48C5-9E8F-F487E2A2A287}">
      <dgm:prSet/>
      <dgm:spPr/>
      <dgm:t>
        <a:bodyPr/>
        <a:lstStyle/>
        <a:p>
          <a:pPr>
            <a:defRPr cap="all"/>
          </a:pPr>
          <a:r>
            <a:rPr lang="en-US" dirty="0"/>
            <a:t>How and why does Clarice’s attitude change during the scene?</a:t>
          </a:r>
        </a:p>
      </dgm:t>
    </dgm:pt>
    <dgm:pt modelId="{9E25C25A-E5AE-4CEB-B8B2-E92CC39E653E}" type="parTrans" cxnId="{94C3A516-F5A9-4AAA-9AB2-D5BDCF2F4E63}">
      <dgm:prSet/>
      <dgm:spPr/>
      <dgm:t>
        <a:bodyPr/>
        <a:lstStyle/>
        <a:p>
          <a:endParaRPr lang="en-US"/>
        </a:p>
      </dgm:t>
    </dgm:pt>
    <dgm:pt modelId="{96383485-EDB8-4E20-BF8D-2DDBA258CBC4}" type="sibTrans" cxnId="{94C3A516-F5A9-4AAA-9AB2-D5BDCF2F4E63}">
      <dgm:prSet phldrT="02" phldr="0"/>
      <dgm:spPr/>
      <dgm:t>
        <a:bodyPr/>
        <a:lstStyle/>
        <a:p>
          <a:r>
            <a:rPr lang="en-US"/>
            <a:t>02</a:t>
          </a:r>
        </a:p>
      </dgm:t>
    </dgm:pt>
    <dgm:pt modelId="{BCA158FC-8BBD-4A26-B140-F34309C9DA46}">
      <dgm:prSet/>
      <dgm:spPr/>
      <dgm:t>
        <a:bodyPr/>
        <a:lstStyle/>
        <a:p>
          <a:pPr>
            <a:defRPr cap="all"/>
          </a:pPr>
          <a:r>
            <a:rPr lang="en-US" b="0" baseline="0" dirty="0"/>
            <a:t>What protocol Has/Will the FBI follow To complete A </a:t>
          </a:r>
          <a:r>
            <a:rPr lang="en-US" b="0" baseline="0" dirty="0" err="1"/>
            <a:t>psychobehavioral</a:t>
          </a:r>
          <a:r>
            <a:rPr lang="en-US" b="0" baseline="0" dirty="0"/>
            <a:t> interview?</a:t>
          </a:r>
          <a:endParaRPr lang="en-US" dirty="0"/>
        </a:p>
      </dgm:t>
    </dgm:pt>
    <dgm:pt modelId="{6BA6279C-9429-433F-824E-5AB11A197239}" type="parTrans" cxnId="{05C60B8D-2B96-4D08-9842-55D7BDF7B469}">
      <dgm:prSet/>
      <dgm:spPr/>
      <dgm:t>
        <a:bodyPr/>
        <a:lstStyle/>
        <a:p>
          <a:endParaRPr lang="en-US"/>
        </a:p>
      </dgm:t>
    </dgm:pt>
    <dgm:pt modelId="{6EDEF97F-C39D-4816-992B-82C6A6C91CF6}" type="sibTrans" cxnId="{05C60B8D-2B96-4D08-9842-55D7BDF7B469}">
      <dgm:prSet phldrT="03" phldr="0"/>
      <dgm:spPr/>
      <dgm:t>
        <a:bodyPr/>
        <a:lstStyle/>
        <a:p>
          <a:r>
            <a:rPr lang="en-US"/>
            <a:t>03</a:t>
          </a:r>
        </a:p>
      </dgm:t>
    </dgm:pt>
    <dgm:pt modelId="{40328E99-37A3-4B0B-ADFB-3319E7930E2B}" type="pres">
      <dgm:prSet presAssocID="{7DC4A6DA-825B-405B-A76A-5FB3CC858320}" presName="Name0" presStyleCnt="0">
        <dgm:presLayoutVars>
          <dgm:animLvl val="lvl"/>
          <dgm:resizeHandles val="exact"/>
        </dgm:presLayoutVars>
      </dgm:prSet>
      <dgm:spPr/>
    </dgm:pt>
    <dgm:pt modelId="{7A70F972-4D54-47BF-96D7-0AE8550B9CBC}" type="pres">
      <dgm:prSet presAssocID="{85D87853-8023-4B45-AB2F-BBF22CD88179}" presName="compositeNode" presStyleCnt="0">
        <dgm:presLayoutVars>
          <dgm:bulletEnabled val="1"/>
        </dgm:presLayoutVars>
      </dgm:prSet>
      <dgm:spPr/>
    </dgm:pt>
    <dgm:pt modelId="{5A2D9CD8-0A74-4EE9-ADAF-E51134703315}" type="pres">
      <dgm:prSet presAssocID="{85D87853-8023-4B45-AB2F-BBF22CD88179}" presName="bgRect" presStyleLbl="alignNode1" presStyleIdx="0" presStyleCnt="3"/>
      <dgm:spPr/>
    </dgm:pt>
    <dgm:pt modelId="{8BDF32D6-1976-4EBE-A4B6-D5A6BD06440A}" type="pres">
      <dgm:prSet presAssocID="{D7647BBF-1634-4131-BECE-3DC68B537A5A}" presName="sibTransNodeRect" presStyleLbl="alignNode1" presStyleIdx="0" presStyleCnt="3">
        <dgm:presLayoutVars>
          <dgm:chMax val="0"/>
          <dgm:bulletEnabled val="1"/>
        </dgm:presLayoutVars>
      </dgm:prSet>
      <dgm:spPr/>
    </dgm:pt>
    <dgm:pt modelId="{C38F8CC7-19A1-468A-A21C-70A8C7DE10D2}" type="pres">
      <dgm:prSet presAssocID="{85D87853-8023-4B45-AB2F-BBF22CD88179}" presName="nodeRect" presStyleLbl="alignNode1" presStyleIdx="0" presStyleCnt="3">
        <dgm:presLayoutVars>
          <dgm:bulletEnabled val="1"/>
        </dgm:presLayoutVars>
      </dgm:prSet>
      <dgm:spPr/>
    </dgm:pt>
    <dgm:pt modelId="{CD0EFADF-3E1F-41F1-BF9E-2A8FCA3C699F}" type="pres">
      <dgm:prSet presAssocID="{D7647BBF-1634-4131-BECE-3DC68B537A5A}" presName="sibTrans" presStyleCnt="0"/>
      <dgm:spPr/>
    </dgm:pt>
    <dgm:pt modelId="{2CF422A0-3432-473F-BE9B-C9520F15CAD7}" type="pres">
      <dgm:prSet presAssocID="{ECB38D03-19D5-48C5-9E8F-F487E2A2A287}" presName="compositeNode" presStyleCnt="0">
        <dgm:presLayoutVars>
          <dgm:bulletEnabled val="1"/>
        </dgm:presLayoutVars>
      </dgm:prSet>
      <dgm:spPr/>
    </dgm:pt>
    <dgm:pt modelId="{92277A1E-503D-4060-B3A4-9CBA69243B9C}" type="pres">
      <dgm:prSet presAssocID="{ECB38D03-19D5-48C5-9E8F-F487E2A2A287}" presName="bgRect" presStyleLbl="alignNode1" presStyleIdx="1" presStyleCnt="3"/>
      <dgm:spPr/>
    </dgm:pt>
    <dgm:pt modelId="{A57D65C9-1D0F-460B-8C61-510894AEF6F2}" type="pres">
      <dgm:prSet presAssocID="{96383485-EDB8-4E20-BF8D-2DDBA258CBC4}" presName="sibTransNodeRect" presStyleLbl="alignNode1" presStyleIdx="1" presStyleCnt="3">
        <dgm:presLayoutVars>
          <dgm:chMax val="0"/>
          <dgm:bulletEnabled val="1"/>
        </dgm:presLayoutVars>
      </dgm:prSet>
      <dgm:spPr/>
    </dgm:pt>
    <dgm:pt modelId="{F9E7C3A6-5045-47AE-9FFA-A082980DDA75}" type="pres">
      <dgm:prSet presAssocID="{ECB38D03-19D5-48C5-9E8F-F487E2A2A287}" presName="nodeRect" presStyleLbl="alignNode1" presStyleIdx="1" presStyleCnt="3">
        <dgm:presLayoutVars>
          <dgm:bulletEnabled val="1"/>
        </dgm:presLayoutVars>
      </dgm:prSet>
      <dgm:spPr/>
    </dgm:pt>
    <dgm:pt modelId="{47DB1E74-F721-4433-AAA3-018CD5A50827}" type="pres">
      <dgm:prSet presAssocID="{96383485-EDB8-4E20-BF8D-2DDBA258CBC4}" presName="sibTrans" presStyleCnt="0"/>
      <dgm:spPr/>
    </dgm:pt>
    <dgm:pt modelId="{130272B3-5DD3-485C-A0C3-BBAC643DC540}" type="pres">
      <dgm:prSet presAssocID="{BCA158FC-8BBD-4A26-B140-F34309C9DA46}" presName="compositeNode" presStyleCnt="0">
        <dgm:presLayoutVars>
          <dgm:bulletEnabled val="1"/>
        </dgm:presLayoutVars>
      </dgm:prSet>
      <dgm:spPr/>
    </dgm:pt>
    <dgm:pt modelId="{FCCDD2C3-1915-48DB-AAFF-AF7E4210815F}" type="pres">
      <dgm:prSet presAssocID="{BCA158FC-8BBD-4A26-B140-F34309C9DA46}" presName="bgRect" presStyleLbl="alignNode1" presStyleIdx="2" presStyleCnt="3"/>
      <dgm:spPr/>
    </dgm:pt>
    <dgm:pt modelId="{BC7F7525-60D1-418C-AB70-AA2F72303A8B}" type="pres">
      <dgm:prSet presAssocID="{6EDEF97F-C39D-4816-992B-82C6A6C91CF6}" presName="sibTransNodeRect" presStyleLbl="alignNode1" presStyleIdx="2" presStyleCnt="3">
        <dgm:presLayoutVars>
          <dgm:chMax val="0"/>
          <dgm:bulletEnabled val="1"/>
        </dgm:presLayoutVars>
      </dgm:prSet>
      <dgm:spPr/>
    </dgm:pt>
    <dgm:pt modelId="{AAE9B076-05DB-4622-8A32-FCFC055E3B97}" type="pres">
      <dgm:prSet presAssocID="{BCA158FC-8BBD-4A26-B140-F34309C9DA46}" presName="nodeRect" presStyleLbl="alignNode1" presStyleIdx="2" presStyleCnt="3">
        <dgm:presLayoutVars>
          <dgm:bulletEnabled val="1"/>
        </dgm:presLayoutVars>
      </dgm:prSet>
      <dgm:spPr/>
    </dgm:pt>
  </dgm:ptLst>
  <dgm:cxnLst>
    <dgm:cxn modelId="{0100070C-27C0-491D-BC67-08DE2AA7CFC6}" type="presOf" srcId="{6EDEF97F-C39D-4816-992B-82C6A6C91CF6}" destId="{BC7F7525-60D1-418C-AB70-AA2F72303A8B}" srcOrd="0" destOrd="0" presId="urn:microsoft.com/office/officeart/2016/7/layout/LinearBlockProcessNumbered"/>
    <dgm:cxn modelId="{A1DAE512-AD65-4C17-84CE-C3AF7F3E0AA3}" type="presOf" srcId="{85D87853-8023-4B45-AB2F-BBF22CD88179}" destId="{5A2D9CD8-0A74-4EE9-ADAF-E51134703315}" srcOrd="0" destOrd="0" presId="urn:microsoft.com/office/officeart/2016/7/layout/LinearBlockProcessNumbered"/>
    <dgm:cxn modelId="{94C3A516-F5A9-4AAA-9AB2-D5BDCF2F4E63}" srcId="{7DC4A6DA-825B-405B-A76A-5FB3CC858320}" destId="{ECB38D03-19D5-48C5-9E8F-F487E2A2A287}" srcOrd="1" destOrd="0" parTransId="{9E25C25A-E5AE-4CEB-B8B2-E92CC39E653E}" sibTransId="{96383485-EDB8-4E20-BF8D-2DDBA258CBC4}"/>
    <dgm:cxn modelId="{1ECD635D-2F75-4088-AFBB-5DD49EBF44C4}" type="presOf" srcId="{7DC4A6DA-825B-405B-A76A-5FB3CC858320}" destId="{40328E99-37A3-4B0B-ADFB-3319E7930E2B}" srcOrd="0" destOrd="0" presId="urn:microsoft.com/office/officeart/2016/7/layout/LinearBlockProcessNumbered"/>
    <dgm:cxn modelId="{C03E214D-A2B7-406B-9542-0F6D9F8F80E6}" type="presOf" srcId="{ECB38D03-19D5-48C5-9E8F-F487E2A2A287}" destId="{92277A1E-503D-4060-B3A4-9CBA69243B9C}" srcOrd="0" destOrd="0" presId="urn:microsoft.com/office/officeart/2016/7/layout/LinearBlockProcessNumbered"/>
    <dgm:cxn modelId="{F806D574-A754-4463-9AF0-96C834F2C97D}" type="presOf" srcId="{85D87853-8023-4B45-AB2F-BBF22CD88179}" destId="{C38F8CC7-19A1-468A-A21C-70A8C7DE10D2}" srcOrd="1" destOrd="0" presId="urn:microsoft.com/office/officeart/2016/7/layout/LinearBlockProcessNumbered"/>
    <dgm:cxn modelId="{A0C5A959-A444-4B8C-A612-A7FFB2624ECB}" type="presOf" srcId="{96383485-EDB8-4E20-BF8D-2DDBA258CBC4}" destId="{A57D65C9-1D0F-460B-8C61-510894AEF6F2}" srcOrd="0" destOrd="0" presId="urn:microsoft.com/office/officeart/2016/7/layout/LinearBlockProcessNumbered"/>
    <dgm:cxn modelId="{05C60B8D-2B96-4D08-9842-55D7BDF7B469}" srcId="{7DC4A6DA-825B-405B-A76A-5FB3CC858320}" destId="{BCA158FC-8BBD-4A26-B140-F34309C9DA46}" srcOrd="2" destOrd="0" parTransId="{6BA6279C-9429-433F-824E-5AB11A197239}" sibTransId="{6EDEF97F-C39D-4816-992B-82C6A6C91CF6}"/>
    <dgm:cxn modelId="{8753179E-5CE1-4727-87EA-6808FF4E6B98}" type="presOf" srcId="{ECB38D03-19D5-48C5-9E8F-F487E2A2A287}" destId="{F9E7C3A6-5045-47AE-9FFA-A082980DDA75}" srcOrd="1" destOrd="0" presId="urn:microsoft.com/office/officeart/2016/7/layout/LinearBlockProcessNumbered"/>
    <dgm:cxn modelId="{6EE8B4B7-7D7E-4C7A-8015-1E1220D70D57}" srcId="{7DC4A6DA-825B-405B-A76A-5FB3CC858320}" destId="{85D87853-8023-4B45-AB2F-BBF22CD88179}" srcOrd="0" destOrd="0" parTransId="{FE4BB3AC-6A33-4294-A54D-077BB98FC5B1}" sibTransId="{D7647BBF-1634-4131-BECE-3DC68B537A5A}"/>
    <dgm:cxn modelId="{C83FEDC8-FCBA-4947-AF36-B40B875CDF6C}" type="presOf" srcId="{BCA158FC-8BBD-4A26-B140-F34309C9DA46}" destId="{AAE9B076-05DB-4622-8A32-FCFC055E3B97}" srcOrd="1" destOrd="0" presId="urn:microsoft.com/office/officeart/2016/7/layout/LinearBlockProcessNumbered"/>
    <dgm:cxn modelId="{6A95F7CC-3278-4B8A-94CA-569A16BF2EFD}" type="presOf" srcId="{D7647BBF-1634-4131-BECE-3DC68B537A5A}" destId="{8BDF32D6-1976-4EBE-A4B6-D5A6BD06440A}" srcOrd="0" destOrd="0" presId="urn:microsoft.com/office/officeart/2016/7/layout/LinearBlockProcessNumbered"/>
    <dgm:cxn modelId="{B45680E8-D9EA-4938-B740-E109A91CF461}" type="presOf" srcId="{BCA158FC-8BBD-4A26-B140-F34309C9DA46}" destId="{FCCDD2C3-1915-48DB-AAFF-AF7E4210815F}" srcOrd="0" destOrd="0" presId="urn:microsoft.com/office/officeart/2016/7/layout/LinearBlockProcessNumbered"/>
    <dgm:cxn modelId="{244ECA40-87D9-4289-99DE-E9636DCE4B4C}" type="presParOf" srcId="{40328E99-37A3-4B0B-ADFB-3319E7930E2B}" destId="{7A70F972-4D54-47BF-96D7-0AE8550B9CBC}" srcOrd="0" destOrd="0" presId="urn:microsoft.com/office/officeart/2016/7/layout/LinearBlockProcessNumbered"/>
    <dgm:cxn modelId="{DEEB7651-7CC5-4A9E-B824-BFEE6F5C3520}" type="presParOf" srcId="{7A70F972-4D54-47BF-96D7-0AE8550B9CBC}" destId="{5A2D9CD8-0A74-4EE9-ADAF-E51134703315}" srcOrd="0" destOrd="0" presId="urn:microsoft.com/office/officeart/2016/7/layout/LinearBlockProcessNumbered"/>
    <dgm:cxn modelId="{CD089247-9309-49E4-B7B9-B16C8176D172}" type="presParOf" srcId="{7A70F972-4D54-47BF-96D7-0AE8550B9CBC}" destId="{8BDF32D6-1976-4EBE-A4B6-D5A6BD06440A}" srcOrd="1" destOrd="0" presId="urn:microsoft.com/office/officeart/2016/7/layout/LinearBlockProcessNumbered"/>
    <dgm:cxn modelId="{E3292973-DF05-4F0F-BF58-E5502B65035C}" type="presParOf" srcId="{7A70F972-4D54-47BF-96D7-0AE8550B9CBC}" destId="{C38F8CC7-19A1-468A-A21C-70A8C7DE10D2}" srcOrd="2" destOrd="0" presId="urn:microsoft.com/office/officeart/2016/7/layout/LinearBlockProcessNumbered"/>
    <dgm:cxn modelId="{BD25FC21-3FDB-433C-AB71-1C37B11955B0}" type="presParOf" srcId="{40328E99-37A3-4B0B-ADFB-3319E7930E2B}" destId="{CD0EFADF-3E1F-41F1-BF9E-2A8FCA3C699F}" srcOrd="1" destOrd="0" presId="urn:microsoft.com/office/officeart/2016/7/layout/LinearBlockProcessNumbered"/>
    <dgm:cxn modelId="{3C00CF31-40B5-4C96-960A-FDB8D638EEAC}" type="presParOf" srcId="{40328E99-37A3-4B0B-ADFB-3319E7930E2B}" destId="{2CF422A0-3432-473F-BE9B-C9520F15CAD7}" srcOrd="2" destOrd="0" presId="urn:microsoft.com/office/officeart/2016/7/layout/LinearBlockProcessNumbered"/>
    <dgm:cxn modelId="{0FE22A13-C9D0-4EEA-A18F-8B8A9FC04A6A}" type="presParOf" srcId="{2CF422A0-3432-473F-BE9B-C9520F15CAD7}" destId="{92277A1E-503D-4060-B3A4-9CBA69243B9C}" srcOrd="0" destOrd="0" presId="urn:microsoft.com/office/officeart/2016/7/layout/LinearBlockProcessNumbered"/>
    <dgm:cxn modelId="{E1C43194-D1A4-4FAF-BE47-D847171CF777}" type="presParOf" srcId="{2CF422A0-3432-473F-BE9B-C9520F15CAD7}" destId="{A57D65C9-1D0F-460B-8C61-510894AEF6F2}" srcOrd="1" destOrd="0" presId="urn:microsoft.com/office/officeart/2016/7/layout/LinearBlockProcessNumbered"/>
    <dgm:cxn modelId="{3899188B-36C7-46F7-BB61-74D473FD445C}" type="presParOf" srcId="{2CF422A0-3432-473F-BE9B-C9520F15CAD7}" destId="{F9E7C3A6-5045-47AE-9FFA-A082980DDA75}" srcOrd="2" destOrd="0" presId="urn:microsoft.com/office/officeart/2016/7/layout/LinearBlockProcessNumbered"/>
    <dgm:cxn modelId="{3CCC9CBC-D99A-446C-8E46-00512C066AF8}" type="presParOf" srcId="{40328E99-37A3-4B0B-ADFB-3319E7930E2B}" destId="{47DB1E74-F721-4433-AAA3-018CD5A50827}" srcOrd="3" destOrd="0" presId="urn:microsoft.com/office/officeart/2016/7/layout/LinearBlockProcessNumbered"/>
    <dgm:cxn modelId="{9DCDEBA8-CAA0-4996-BD08-BA69A3ADB669}" type="presParOf" srcId="{40328E99-37A3-4B0B-ADFB-3319E7930E2B}" destId="{130272B3-5DD3-485C-A0C3-BBAC643DC540}" srcOrd="4" destOrd="0" presId="urn:microsoft.com/office/officeart/2016/7/layout/LinearBlockProcessNumbered"/>
    <dgm:cxn modelId="{078B03EC-290F-4995-A526-A39F0DF8B3B6}" type="presParOf" srcId="{130272B3-5DD3-485C-A0C3-BBAC643DC540}" destId="{FCCDD2C3-1915-48DB-AAFF-AF7E4210815F}" srcOrd="0" destOrd="0" presId="urn:microsoft.com/office/officeart/2016/7/layout/LinearBlockProcessNumbered"/>
    <dgm:cxn modelId="{6C9847F1-D072-4DB1-9C72-95AC8FDE8EB7}" type="presParOf" srcId="{130272B3-5DD3-485C-A0C3-BBAC643DC540}" destId="{BC7F7525-60D1-418C-AB70-AA2F72303A8B}" srcOrd="1" destOrd="0" presId="urn:microsoft.com/office/officeart/2016/7/layout/LinearBlockProcessNumbered"/>
    <dgm:cxn modelId="{C813D562-D86D-45EA-9A1F-08B2DD7B4D90}" type="presParOf" srcId="{130272B3-5DD3-485C-A0C3-BBAC643DC540}" destId="{AAE9B076-05DB-4622-8A32-FCFC055E3B97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C6875CC-8A42-4C23-84C1-92643666F458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AD53DDB-C48F-4F0B-B80D-741A9B0466B7}">
      <dgm:prSet phldrT="[Text]"/>
      <dgm:spPr/>
      <dgm:t>
        <a:bodyPr/>
        <a:lstStyle/>
        <a:p>
          <a:r>
            <a:rPr lang="en-US" dirty="0"/>
            <a:t>Exigence</a:t>
          </a:r>
        </a:p>
      </dgm:t>
    </dgm:pt>
    <dgm:pt modelId="{319A88A8-4E68-4964-9D5B-4B21FCEC43E1}" type="parTrans" cxnId="{E19955A6-DFC2-4265-8AE9-F630214AB917}">
      <dgm:prSet/>
      <dgm:spPr/>
      <dgm:t>
        <a:bodyPr/>
        <a:lstStyle/>
        <a:p>
          <a:endParaRPr lang="en-US"/>
        </a:p>
      </dgm:t>
    </dgm:pt>
    <dgm:pt modelId="{4DAB5E95-9647-4427-A817-7B9A965971F2}" type="sibTrans" cxnId="{E19955A6-DFC2-4265-8AE9-F630214AB917}">
      <dgm:prSet/>
      <dgm:spPr/>
      <dgm:t>
        <a:bodyPr/>
        <a:lstStyle/>
        <a:p>
          <a:endParaRPr lang="en-US"/>
        </a:p>
      </dgm:t>
    </dgm:pt>
    <dgm:pt modelId="{55DD1108-455B-4F65-86FF-9C8B070864FE}">
      <dgm:prSet phldrT="[Text]"/>
      <dgm:spPr/>
      <dgm:t>
        <a:bodyPr/>
        <a:lstStyle/>
        <a:p>
          <a:r>
            <a:rPr lang="en-US" dirty="0"/>
            <a:t>Method</a:t>
          </a:r>
        </a:p>
      </dgm:t>
    </dgm:pt>
    <dgm:pt modelId="{0F837882-336E-4DD5-81A7-8A11741F89E5}" type="parTrans" cxnId="{8C5FCEF1-E4E2-48ED-B2CA-DB468726893A}">
      <dgm:prSet/>
      <dgm:spPr/>
      <dgm:t>
        <a:bodyPr/>
        <a:lstStyle/>
        <a:p>
          <a:endParaRPr lang="en-US"/>
        </a:p>
      </dgm:t>
    </dgm:pt>
    <dgm:pt modelId="{BF2E05E6-26DB-4230-A463-059030242649}" type="sibTrans" cxnId="{8C5FCEF1-E4E2-48ED-B2CA-DB468726893A}">
      <dgm:prSet/>
      <dgm:spPr/>
      <dgm:t>
        <a:bodyPr/>
        <a:lstStyle/>
        <a:p>
          <a:endParaRPr lang="en-US"/>
        </a:p>
      </dgm:t>
    </dgm:pt>
    <dgm:pt modelId="{6E17D84D-C42D-4ADB-8425-4184FE7943C5}">
      <dgm:prSet phldrT="[Text]"/>
      <dgm:spPr/>
      <dgm:t>
        <a:bodyPr/>
        <a:lstStyle/>
        <a:p>
          <a:r>
            <a:rPr lang="en-US" dirty="0"/>
            <a:t>Location</a:t>
          </a:r>
        </a:p>
      </dgm:t>
    </dgm:pt>
    <dgm:pt modelId="{C67D6AB3-AC44-4579-A054-ACB89CC413EF}" type="parTrans" cxnId="{2652678E-6E4F-44C6-B822-DAE8ECF84869}">
      <dgm:prSet/>
      <dgm:spPr/>
      <dgm:t>
        <a:bodyPr/>
        <a:lstStyle/>
        <a:p>
          <a:endParaRPr lang="en-US"/>
        </a:p>
      </dgm:t>
    </dgm:pt>
    <dgm:pt modelId="{A682A562-44A7-4555-B543-DD624F827EEB}" type="sibTrans" cxnId="{2652678E-6E4F-44C6-B822-DAE8ECF84869}">
      <dgm:prSet/>
      <dgm:spPr/>
      <dgm:t>
        <a:bodyPr/>
        <a:lstStyle/>
        <a:p>
          <a:endParaRPr lang="en-US"/>
        </a:p>
      </dgm:t>
    </dgm:pt>
    <dgm:pt modelId="{513FABD2-E8E3-4051-9BE3-C8E829490FD7}">
      <dgm:prSet phldrT="[Text]"/>
      <dgm:spPr/>
      <dgm:t>
        <a:bodyPr/>
        <a:lstStyle/>
        <a:p>
          <a:r>
            <a:rPr lang="en-US" dirty="0"/>
            <a:t>Expectations</a:t>
          </a:r>
        </a:p>
      </dgm:t>
    </dgm:pt>
    <dgm:pt modelId="{A48583BB-4CDA-4760-BD2D-044F4B1E1AFD}" type="parTrans" cxnId="{3963DD57-AD37-4B63-AAD4-2F9BD41B8925}">
      <dgm:prSet/>
      <dgm:spPr/>
      <dgm:t>
        <a:bodyPr/>
        <a:lstStyle/>
        <a:p>
          <a:endParaRPr lang="en-US"/>
        </a:p>
      </dgm:t>
    </dgm:pt>
    <dgm:pt modelId="{C05C9B81-A37B-402F-8767-145C650DBEE5}" type="sibTrans" cxnId="{3963DD57-AD37-4B63-AAD4-2F9BD41B8925}">
      <dgm:prSet/>
      <dgm:spPr/>
      <dgm:t>
        <a:bodyPr/>
        <a:lstStyle/>
        <a:p>
          <a:endParaRPr lang="en-US"/>
        </a:p>
      </dgm:t>
    </dgm:pt>
    <dgm:pt modelId="{D07D940A-CA15-43DC-A7F4-EC425D6B9FFE}">
      <dgm:prSet phldrT="[Text]"/>
      <dgm:spPr/>
      <dgm:t>
        <a:bodyPr/>
        <a:lstStyle/>
        <a:p>
          <a:r>
            <a:rPr lang="en-US" dirty="0"/>
            <a:t>Power</a:t>
          </a:r>
        </a:p>
      </dgm:t>
    </dgm:pt>
    <dgm:pt modelId="{EA54A63D-9555-44BA-9F4E-F33145726438}" type="parTrans" cxnId="{4DAA519D-FE64-44A4-9F3E-A668C82A7480}">
      <dgm:prSet/>
      <dgm:spPr/>
      <dgm:t>
        <a:bodyPr/>
        <a:lstStyle/>
        <a:p>
          <a:endParaRPr lang="en-US"/>
        </a:p>
      </dgm:t>
    </dgm:pt>
    <dgm:pt modelId="{22E428BE-524D-4C37-852E-CDDEB73D5731}" type="sibTrans" cxnId="{4DAA519D-FE64-44A4-9F3E-A668C82A7480}">
      <dgm:prSet/>
      <dgm:spPr/>
      <dgm:t>
        <a:bodyPr/>
        <a:lstStyle/>
        <a:p>
          <a:endParaRPr lang="en-US"/>
        </a:p>
      </dgm:t>
    </dgm:pt>
    <dgm:pt modelId="{1C89948D-2B3D-4BD8-8163-751C112DA51A}">
      <dgm:prSet phldrT="[Text]"/>
      <dgm:spPr/>
      <dgm:t>
        <a:bodyPr/>
        <a:lstStyle/>
        <a:p>
          <a:r>
            <a:rPr lang="en-US" dirty="0"/>
            <a:t>Research</a:t>
          </a:r>
        </a:p>
      </dgm:t>
    </dgm:pt>
    <dgm:pt modelId="{889482AA-C678-4CF7-BB86-EECB85EB680C}" type="parTrans" cxnId="{E3A3D9CA-CB5D-4E6F-B28A-293ACD436DCF}">
      <dgm:prSet/>
      <dgm:spPr/>
      <dgm:t>
        <a:bodyPr/>
        <a:lstStyle/>
        <a:p>
          <a:endParaRPr lang="en-US"/>
        </a:p>
      </dgm:t>
    </dgm:pt>
    <dgm:pt modelId="{D6D49A8F-00BF-466D-B79D-51DD840137D3}" type="sibTrans" cxnId="{E3A3D9CA-CB5D-4E6F-B28A-293ACD436DCF}">
      <dgm:prSet/>
      <dgm:spPr/>
      <dgm:t>
        <a:bodyPr/>
        <a:lstStyle/>
        <a:p>
          <a:endParaRPr lang="en-US"/>
        </a:p>
      </dgm:t>
    </dgm:pt>
    <dgm:pt modelId="{1D1C2252-A294-4D21-9FA3-67C728CB04BC}">
      <dgm:prSet phldrT="[Text]"/>
      <dgm:spPr/>
      <dgm:t>
        <a:bodyPr/>
        <a:lstStyle/>
        <a:p>
          <a:r>
            <a:rPr lang="en-US" dirty="0"/>
            <a:t>Design</a:t>
          </a:r>
        </a:p>
      </dgm:t>
    </dgm:pt>
    <dgm:pt modelId="{C92FCB3E-8D59-417D-8F94-51C34D7B6FC0}" type="parTrans" cxnId="{13580856-D8E1-4E46-B80E-25BC03DC9338}">
      <dgm:prSet/>
      <dgm:spPr/>
      <dgm:t>
        <a:bodyPr/>
        <a:lstStyle/>
        <a:p>
          <a:endParaRPr lang="en-US"/>
        </a:p>
      </dgm:t>
    </dgm:pt>
    <dgm:pt modelId="{BF5DC4FF-1BC3-4F5A-8079-D965CAC9EBF0}" type="sibTrans" cxnId="{13580856-D8E1-4E46-B80E-25BC03DC9338}">
      <dgm:prSet/>
      <dgm:spPr/>
      <dgm:t>
        <a:bodyPr/>
        <a:lstStyle/>
        <a:p>
          <a:endParaRPr lang="en-US"/>
        </a:p>
      </dgm:t>
    </dgm:pt>
    <dgm:pt modelId="{012BA79C-4064-4625-A25D-84107C4F82E0}">
      <dgm:prSet phldrT="[Text]"/>
      <dgm:spPr/>
      <dgm:t>
        <a:bodyPr/>
        <a:lstStyle/>
        <a:p>
          <a:r>
            <a:rPr lang="en-US" dirty="0"/>
            <a:t>   Events and feelings that compel the speaker</a:t>
          </a:r>
        </a:p>
      </dgm:t>
    </dgm:pt>
    <dgm:pt modelId="{52661151-42BD-4975-A7BE-3D9AB8D6C658}" type="parTrans" cxnId="{83CC5D75-06A4-4B5F-B2F6-CEBEAAAD9CE9}">
      <dgm:prSet/>
      <dgm:spPr/>
      <dgm:t>
        <a:bodyPr/>
        <a:lstStyle/>
        <a:p>
          <a:endParaRPr lang="en-US"/>
        </a:p>
      </dgm:t>
    </dgm:pt>
    <dgm:pt modelId="{DC594B6E-256E-45AD-818F-A152D9AAD1F8}" type="sibTrans" cxnId="{83CC5D75-06A4-4B5F-B2F6-CEBEAAAD9CE9}">
      <dgm:prSet/>
      <dgm:spPr/>
      <dgm:t>
        <a:bodyPr/>
        <a:lstStyle/>
        <a:p>
          <a:endParaRPr lang="en-US"/>
        </a:p>
      </dgm:t>
    </dgm:pt>
    <dgm:pt modelId="{892FC32D-EE24-4B6C-A5EF-1C329E65BE17}">
      <dgm:prSet phldrT="[Text]"/>
      <dgm:spPr/>
      <dgm:t>
        <a:bodyPr/>
        <a:lstStyle/>
        <a:p>
          <a:r>
            <a:rPr lang="en-US" dirty="0"/>
            <a:t>   How the message is delivered (virtual, written, spoken)</a:t>
          </a:r>
        </a:p>
      </dgm:t>
    </dgm:pt>
    <dgm:pt modelId="{CC4E7722-E9F4-4783-BD12-A4C1F1B529A5}" type="parTrans" cxnId="{A198640C-7790-469A-9EBA-0FC2D48A8E6E}">
      <dgm:prSet/>
      <dgm:spPr/>
      <dgm:t>
        <a:bodyPr/>
        <a:lstStyle/>
        <a:p>
          <a:endParaRPr lang="en-US"/>
        </a:p>
      </dgm:t>
    </dgm:pt>
    <dgm:pt modelId="{3C814EDE-91E9-499B-B9E0-36298152DEB6}" type="sibTrans" cxnId="{A198640C-7790-469A-9EBA-0FC2D48A8E6E}">
      <dgm:prSet/>
      <dgm:spPr/>
      <dgm:t>
        <a:bodyPr/>
        <a:lstStyle/>
        <a:p>
          <a:endParaRPr lang="en-US"/>
        </a:p>
      </dgm:t>
    </dgm:pt>
    <dgm:pt modelId="{266F4256-F321-4C0C-8D27-C2C138C3EC90}">
      <dgm:prSet phldrT="[Text]"/>
      <dgm:spPr/>
      <dgm:t>
        <a:bodyPr/>
        <a:lstStyle/>
        <a:p>
          <a:r>
            <a:rPr lang="en-US" dirty="0"/>
            <a:t>   What does the place of delivery make your audience feel</a:t>
          </a:r>
        </a:p>
      </dgm:t>
    </dgm:pt>
    <dgm:pt modelId="{D74AFA91-9489-4C2D-9B91-70EAFA6D26B8}" type="parTrans" cxnId="{04505456-6C75-449D-986D-32A59D801332}">
      <dgm:prSet/>
      <dgm:spPr/>
      <dgm:t>
        <a:bodyPr/>
        <a:lstStyle/>
        <a:p>
          <a:endParaRPr lang="en-US"/>
        </a:p>
      </dgm:t>
    </dgm:pt>
    <dgm:pt modelId="{A7A2C835-3FDB-4796-B4D7-A631E2D0D8E7}" type="sibTrans" cxnId="{04505456-6C75-449D-986D-32A59D801332}">
      <dgm:prSet/>
      <dgm:spPr/>
      <dgm:t>
        <a:bodyPr/>
        <a:lstStyle/>
        <a:p>
          <a:endParaRPr lang="en-US"/>
        </a:p>
      </dgm:t>
    </dgm:pt>
    <dgm:pt modelId="{4C8E78B1-DF7A-4818-BA13-1BE8D29F754F}">
      <dgm:prSet phldrT="[Text]"/>
      <dgm:spPr/>
      <dgm:t>
        <a:bodyPr/>
        <a:lstStyle/>
        <a:p>
          <a:r>
            <a:rPr lang="en-US" dirty="0"/>
            <a:t>   What does the audience expect from you, vice versa</a:t>
          </a:r>
        </a:p>
      </dgm:t>
    </dgm:pt>
    <dgm:pt modelId="{916829BC-ABA1-4439-83C3-9785E3757DB8}" type="parTrans" cxnId="{453A9746-7BBC-446A-9990-90B064420442}">
      <dgm:prSet/>
      <dgm:spPr/>
      <dgm:t>
        <a:bodyPr/>
        <a:lstStyle/>
        <a:p>
          <a:endParaRPr lang="en-US"/>
        </a:p>
      </dgm:t>
    </dgm:pt>
    <dgm:pt modelId="{8CFAEA57-D6EB-4F0D-B330-0912EEB8374B}" type="sibTrans" cxnId="{453A9746-7BBC-446A-9990-90B064420442}">
      <dgm:prSet/>
      <dgm:spPr/>
      <dgm:t>
        <a:bodyPr/>
        <a:lstStyle/>
        <a:p>
          <a:endParaRPr lang="en-US"/>
        </a:p>
      </dgm:t>
    </dgm:pt>
    <dgm:pt modelId="{E38A5C7C-905C-4622-9E1D-7FF4F20E39F9}">
      <dgm:prSet phldrT="[Text]"/>
      <dgm:spPr/>
      <dgm:t>
        <a:bodyPr/>
        <a:lstStyle/>
        <a:p>
          <a:r>
            <a:rPr lang="en-US" dirty="0"/>
            <a:t>   Trust, fear, loyalty, fame, popularity, creativity, </a:t>
          </a:r>
          <a:r>
            <a:rPr lang="en-US" dirty="0" err="1"/>
            <a:t>etc</a:t>
          </a:r>
          <a:endParaRPr lang="en-US" dirty="0"/>
        </a:p>
      </dgm:t>
    </dgm:pt>
    <dgm:pt modelId="{28F1018C-E3B7-4D23-A7DF-D7E17EE557E2}" type="parTrans" cxnId="{795CD334-AF69-410C-91C8-46F5F357FEE6}">
      <dgm:prSet/>
      <dgm:spPr/>
      <dgm:t>
        <a:bodyPr/>
        <a:lstStyle/>
        <a:p>
          <a:endParaRPr lang="en-US"/>
        </a:p>
      </dgm:t>
    </dgm:pt>
    <dgm:pt modelId="{04685346-3E8D-4D34-8F9F-4326C24C7CB5}" type="sibTrans" cxnId="{795CD334-AF69-410C-91C8-46F5F357FEE6}">
      <dgm:prSet/>
      <dgm:spPr/>
      <dgm:t>
        <a:bodyPr/>
        <a:lstStyle/>
        <a:p>
          <a:endParaRPr lang="en-US"/>
        </a:p>
      </dgm:t>
    </dgm:pt>
    <dgm:pt modelId="{E2A51C60-D65A-4532-9CEB-6518FBBCD97A}">
      <dgm:prSet phldrT="[Text]"/>
      <dgm:spPr/>
      <dgm:t>
        <a:bodyPr/>
        <a:lstStyle/>
        <a:p>
          <a:r>
            <a:rPr lang="en-US" dirty="0"/>
            <a:t>   What we tie our ideas to makes us credible</a:t>
          </a:r>
        </a:p>
      </dgm:t>
    </dgm:pt>
    <dgm:pt modelId="{41921010-086F-478D-84AB-355D4DB875C7}" type="parTrans" cxnId="{640968DE-7FBD-43BB-B586-9F4725984CE6}">
      <dgm:prSet/>
      <dgm:spPr/>
      <dgm:t>
        <a:bodyPr/>
        <a:lstStyle/>
        <a:p>
          <a:endParaRPr lang="en-US"/>
        </a:p>
      </dgm:t>
    </dgm:pt>
    <dgm:pt modelId="{CE32B964-1BB0-4EA0-A3B8-619BFC6790CC}" type="sibTrans" cxnId="{640968DE-7FBD-43BB-B586-9F4725984CE6}">
      <dgm:prSet/>
      <dgm:spPr/>
      <dgm:t>
        <a:bodyPr/>
        <a:lstStyle/>
        <a:p>
          <a:endParaRPr lang="en-US"/>
        </a:p>
      </dgm:t>
    </dgm:pt>
    <dgm:pt modelId="{3C0F9C47-1E01-4F4E-A937-33629F693259}">
      <dgm:prSet phldrT="[Text]"/>
      <dgm:spPr/>
      <dgm:t>
        <a:bodyPr/>
        <a:lstStyle/>
        <a:p>
          <a:r>
            <a:rPr lang="en-US" dirty="0"/>
            <a:t>   Color, images, shapes, and layout impact emotion</a:t>
          </a:r>
        </a:p>
      </dgm:t>
    </dgm:pt>
    <dgm:pt modelId="{3CA484D4-536E-4EA4-8B8B-E03CD3033710}" type="parTrans" cxnId="{35DA4750-FD9A-404C-9CFA-0A8B47725B54}">
      <dgm:prSet/>
      <dgm:spPr/>
      <dgm:t>
        <a:bodyPr/>
        <a:lstStyle/>
        <a:p>
          <a:endParaRPr lang="en-US"/>
        </a:p>
      </dgm:t>
    </dgm:pt>
    <dgm:pt modelId="{AE8E07C9-6B49-448B-9627-64A9C0994F1F}" type="sibTrans" cxnId="{35DA4750-FD9A-404C-9CFA-0A8B47725B54}">
      <dgm:prSet/>
      <dgm:spPr/>
      <dgm:t>
        <a:bodyPr/>
        <a:lstStyle/>
        <a:p>
          <a:endParaRPr lang="en-US"/>
        </a:p>
      </dgm:t>
    </dgm:pt>
    <dgm:pt modelId="{C239FE61-3C72-42DC-B7E1-0F08FF4991B6}">
      <dgm:prSet phldrT="[Text]"/>
      <dgm:spPr/>
      <dgm:t>
        <a:bodyPr/>
        <a:lstStyle/>
        <a:p>
          <a:r>
            <a:rPr lang="en-US" dirty="0"/>
            <a:t>Genre</a:t>
          </a:r>
        </a:p>
      </dgm:t>
    </dgm:pt>
    <dgm:pt modelId="{4C460D32-191E-454C-ABC5-9D5DC5FEDC37}" type="parTrans" cxnId="{1C15C298-19EE-4235-BF04-2D1B7D7992B3}">
      <dgm:prSet/>
      <dgm:spPr/>
      <dgm:t>
        <a:bodyPr/>
        <a:lstStyle/>
        <a:p>
          <a:endParaRPr lang="en-US"/>
        </a:p>
      </dgm:t>
    </dgm:pt>
    <dgm:pt modelId="{26CABE9F-B293-4410-8C71-64458372D283}" type="sibTrans" cxnId="{1C15C298-19EE-4235-BF04-2D1B7D7992B3}">
      <dgm:prSet/>
      <dgm:spPr/>
      <dgm:t>
        <a:bodyPr/>
        <a:lstStyle/>
        <a:p>
          <a:endParaRPr lang="en-US"/>
        </a:p>
      </dgm:t>
    </dgm:pt>
    <dgm:pt modelId="{4B7581A0-B8C4-4E80-8682-C469ADAE3A24}">
      <dgm:prSet phldrT="[Text]"/>
      <dgm:spPr/>
      <dgm:t>
        <a:bodyPr/>
        <a:lstStyle/>
        <a:p>
          <a:r>
            <a:rPr lang="en-US" dirty="0"/>
            <a:t>   The style of writing employed and its specific conventions</a:t>
          </a:r>
        </a:p>
      </dgm:t>
    </dgm:pt>
    <dgm:pt modelId="{9AD051D3-9DBC-4B9A-AA9D-0624950685DB}" type="parTrans" cxnId="{9A2AFB31-B174-46C8-AD17-43004D6ADFEC}">
      <dgm:prSet/>
      <dgm:spPr/>
      <dgm:t>
        <a:bodyPr/>
        <a:lstStyle/>
        <a:p>
          <a:endParaRPr lang="en-US"/>
        </a:p>
      </dgm:t>
    </dgm:pt>
    <dgm:pt modelId="{39AD35B0-97D7-4BA5-A384-5ECEFA675194}" type="sibTrans" cxnId="{9A2AFB31-B174-46C8-AD17-43004D6ADFEC}">
      <dgm:prSet/>
      <dgm:spPr/>
      <dgm:t>
        <a:bodyPr/>
        <a:lstStyle/>
        <a:p>
          <a:endParaRPr lang="en-US"/>
        </a:p>
      </dgm:t>
    </dgm:pt>
    <dgm:pt modelId="{47F23C12-7FBB-47EB-8906-DA0F8100A760}" type="pres">
      <dgm:prSet presAssocID="{1C6875CC-8A42-4C23-84C1-92643666F458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1A6F54EB-E0B1-4F09-9704-30A8221949A7}" type="pres">
      <dgm:prSet presAssocID="{2AD53DDB-C48F-4F0B-B80D-741A9B0466B7}" presName="composite" presStyleCnt="0"/>
      <dgm:spPr/>
    </dgm:pt>
    <dgm:pt modelId="{D6C108CD-C5BE-454E-B66A-21D209016E00}" type="pres">
      <dgm:prSet presAssocID="{2AD53DDB-C48F-4F0B-B80D-741A9B0466B7}" presName="FirstChild" presStyleLbl="revTx" presStyleIdx="0" presStyleCnt="8">
        <dgm:presLayoutVars>
          <dgm:chMax val="0"/>
          <dgm:chPref val="0"/>
          <dgm:bulletEnabled val="1"/>
        </dgm:presLayoutVars>
      </dgm:prSet>
      <dgm:spPr/>
    </dgm:pt>
    <dgm:pt modelId="{F5DA3018-3728-4285-B8E9-5C113ED5C9DF}" type="pres">
      <dgm:prSet presAssocID="{2AD53DDB-C48F-4F0B-B80D-741A9B0466B7}" presName="Parent" presStyleLbl="alignNode1" presStyleIdx="0" presStyleCnt="8">
        <dgm:presLayoutVars>
          <dgm:chMax val="3"/>
          <dgm:chPref val="3"/>
          <dgm:bulletEnabled val="1"/>
        </dgm:presLayoutVars>
      </dgm:prSet>
      <dgm:spPr/>
    </dgm:pt>
    <dgm:pt modelId="{B230636B-C9D9-4BA6-B1C7-8218309A091C}" type="pres">
      <dgm:prSet presAssocID="{2AD53DDB-C48F-4F0B-B80D-741A9B0466B7}" presName="Accent" presStyleLbl="parChTrans1D1" presStyleIdx="0" presStyleCnt="8"/>
      <dgm:spPr/>
    </dgm:pt>
    <dgm:pt modelId="{A24E9BF9-2DF2-4F6E-9F50-FDAA53F271C3}" type="pres">
      <dgm:prSet presAssocID="{4DAB5E95-9647-4427-A817-7B9A965971F2}" presName="sibTrans" presStyleCnt="0"/>
      <dgm:spPr/>
    </dgm:pt>
    <dgm:pt modelId="{F68F1B8F-8D9D-4580-B2CD-1DF3A3EBE352}" type="pres">
      <dgm:prSet presAssocID="{55DD1108-455B-4F65-86FF-9C8B070864FE}" presName="composite" presStyleCnt="0"/>
      <dgm:spPr/>
    </dgm:pt>
    <dgm:pt modelId="{E197C174-7F35-45E0-AD55-8E0292660133}" type="pres">
      <dgm:prSet presAssocID="{55DD1108-455B-4F65-86FF-9C8B070864FE}" presName="FirstChild" presStyleLbl="revTx" presStyleIdx="1" presStyleCnt="8">
        <dgm:presLayoutVars>
          <dgm:chMax val="0"/>
          <dgm:chPref val="0"/>
          <dgm:bulletEnabled val="1"/>
        </dgm:presLayoutVars>
      </dgm:prSet>
      <dgm:spPr/>
    </dgm:pt>
    <dgm:pt modelId="{A3D81CB6-AEAB-4FC2-86E9-23987891502A}" type="pres">
      <dgm:prSet presAssocID="{55DD1108-455B-4F65-86FF-9C8B070864FE}" presName="Parent" presStyleLbl="alignNode1" presStyleIdx="1" presStyleCnt="8">
        <dgm:presLayoutVars>
          <dgm:chMax val="3"/>
          <dgm:chPref val="3"/>
          <dgm:bulletEnabled val="1"/>
        </dgm:presLayoutVars>
      </dgm:prSet>
      <dgm:spPr/>
    </dgm:pt>
    <dgm:pt modelId="{D4D0A588-CE87-472C-AA04-BE407ABB2D14}" type="pres">
      <dgm:prSet presAssocID="{55DD1108-455B-4F65-86FF-9C8B070864FE}" presName="Accent" presStyleLbl="parChTrans1D1" presStyleIdx="1" presStyleCnt="8"/>
      <dgm:spPr/>
    </dgm:pt>
    <dgm:pt modelId="{F47E3A84-E725-4E90-BB90-101978B8F070}" type="pres">
      <dgm:prSet presAssocID="{BF2E05E6-26DB-4230-A463-059030242649}" presName="sibTrans" presStyleCnt="0"/>
      <dgm:spPr/>
    </dgm:pt>
    <dgm:pt modelId="{06B42226-2022-49F4-AB4B-5612324CB91C}" type="pres">
      <dgm:prSet presAssocID="{C239FE61-3C72-42DC-B7E1-0F08FF4991B6}" presName="composite" presStyleCnt="0"/>
      <dgm:spPr/>
    </dgm:pt>
    <dgm:pt modelId="{16A30B14-7D34-4C93-B069-41A1E066669D}" type="pres">
      <dgm:prSet presAssocID="{C239FE61-3C72-42DC-B7E1-0F08FF4991B6}" presName="FirstChild" presStyleLbl="revTx" presStyleIdx="2" presStyleCnt="8">
        <dgm:presLayoutVars>
          <dgm:chMax val="0"/>
          <dgm:chPref val="0"/>
          <dgm:bulletEnabled val="1"/>
        </dgm:presLayoutVars>
      </dgm:prSet>
      <dgm:spPr/>
    </dgm:pt>
    <dgm:pt modelId="{C2472301-CFE6-4E6D-B091-629B94A3EB8F}" type="pres">
      <dgm:prSet presAssocID="{C239FE61-3C72-42DC-B7E1-0F08FF4991B6}" presName="Parent" presStyleLbl="alignNode1" presStyleIdx="2" presStyleCnt="8">
        <dgm:presLayoutVars>
          <dgm:chMax val="3"/>
          <dgm:chPref val="3"/>
          <dgm:bulletEnabled val="1"/>
        </dgm:presLayoutVars>
      </dgm:prSet>
      <dgm:spPr/>
    </dgm:pt>
    <dgm:pt modelId="{86C71F0D-02A4-4E5E-A886-2DC01BC5555A}" type="pres">
      <dgm:prSet presAssocID="{C239FE61-3C72-42DC-B7E1-0F08FF4991B6}" presName="Accent" presStyleLbl="parChTrans1D1" presStyleIdx="2" presStyleCnt="8"/>
      <dgm:spPr/>
    </dgm:pt>
    <dgm:pt modelId="{337EF859-038D-4526-A127-BD0FBF874E8D}" type="pres">
      <dgm:prSet presAssocID="{26CABE9F-B293-4410-8C71-64458372D283}" presName="sibTrans" presStyleCnt="0"/>
      <dgm:spPr/>
    </dgm:pt>
    <dgm:pt modelId="{3835FBF8-59FF-4E28-A5BA-A6095BC19C72}" type="pres">
      <dgm:prSet presAssocID="{6E17D84D-C42D-4ADB-8425-4184FE7943C5}" presName="composite" presStyleCnt="0"/>
      <dgm:spPr/>
    </dgm:pt>
    <dgm:pt modelId="{644949F0-5D1C-4C15-8A5C-5A79916066B1}" type="pres">
      <dgm:prSet presAssocID="{6E17D84D-C42D-4ADB-8425-4184FE7943C5}" presName="FirstChild" presStyleLbl="revTx" presStyleIdx="3" presStyleCnt="8">
        <dgm:presLayoutVars>
          <dgm:chMax val="0"/>
          <dgm:chPref val="0"/>
          <dgm:bulletEnabled val="1"/>
        </dgm:presLayoutVars>
      </dgm:prSet>
      <dgm:spPr/>
    </dgm:pt>
    <dgm:pt modelId="{30F45B26-1B0D-470D-9CC2-A1B35B6DBD72}" type="pres">
      <dgm:prSet presAssocID="{6E17D84D-C42D-4ADB-8425-4184FE7943C5}" presName="Parent" presStyleLbl="alignNode1" presStyleIdx="3" presStyleCnt="8">
        <dgm:presLayoutVars>
          <dgm:chMax val="3"/>
          <dgm:chPref val="3"/>
          <dgm:bulletEnabled val="1"/>
        </dgm:presLayoutVars>
      </dgm:prSet>
      <dgm:spPr/>
    </dgm:pt>
    <dgm:pt modelId="{3A053579-8ABE-47A3-81F6-41CC75CF50B8}" type="pres">
      <dgm:prSet presAssocID="{6E17D84D-C42D-4ADB-8425-4184FE7943C5}" presName="Accent" presStyleLbl="parChTrans1D1" presStyleIdx="3" presStyleCnt="8"/>
      <dgm:spPr/>
    </dgm:pt>
    <dgm:pt modelId="{E27D6587-72E2-4197-B3B4-DA7338EBAA84}" type="pres">
      <dgm:prSet presAssocID="{A682A562-44A7-4555-B543-DD624F827EEB}" presName="sibTrans" presStyleCnt="0"/>
      <dgm:spPr/>
    </dgm:pt>
    <dgm:pt modelId="{51F4479B-7756-4466-BA5B-0B938A09EF0A}" type="pres">
      <dgm:prSet presAssocID="{513FABD2-E8E3-4051-9BE3-C8E829490FD7}" presName="composite" presStyleCnt="0"/>
      <dgm:spPr/>
    </dgm:pt>
    <dgm:pt modelId="{5184E706-7A49-44FB-A793-C5CBB9E08945}" type="pres">
      <dgm:prSet presAssocID="{513FABD2-E8E3-4051-9BE3-C8E829490FD7}" presName="FirstChild" presStyleLbl="revTx" presStyleIdx="4" presStyleCnt="8">
        <dgm:presLayoutVars>
          <dgm:chMax val="0"/>
          <dgm:chPref val="0"/>
          <dgm:bulletEnabled val="1"/>
        </dgm:presLayoutVars>
      </dgm:prSet>
      <dgm:spPr/>
    </dgm:pt>
    <dgm:pt modelId="{707835CC-B59B-43DB-947F-1CCAB29EDAE9}" type="pres">
      <dgm:prSet presAssocID="{513FABD2-E8E3-4051-9BE3-C8E829490FD7}" presName="Parent" presStyleLbl="alignNode1" presStyleIdx="4" presStyleCnt="8">
        <dgm:presLayoutVars>
          <dgm:chMax val="3"/>
          <dgm:chPref val="3"/>
          <dgm:bulletEnabled val="1"/>
        </dgm:presLayoutVars>
      </dgm:prSet>
      <dgm:spPr/>
    </dgm:pt>
    <dgm:pt modelId="{117CEE7A-F6A9-4DBF-BD9B-0D7292A1244D}" type="pres">
      <dgm:prSet presAssocID="{513FABD2-E8E3-4051-9BE3-C8E829490FD7}" presName="Accent" presStyleLbl="parChTrans1D1" presStyleIdx="4" presStyleCnt="8"/>
      <dgm:spPr/>
    </dgm:pt>
    <dgm:pt modelId="{B635065A-CD51-4C8F-B296-0EF81B3F41DC}" type="pres">
      <dgm:prSet presAssocID="{C05C9B81-A37B-402F-8767-145C650DBEE5}" presName="sibTrans" presStyleCnt="0"/>
      <dgm:spPr/>
    </dgm:pt>
    <dgm:pt modelId="{F44E76EB-3E64-444B-88A0-948C1F4BF50C}" type="pres">
      <dgm:prSet presAssocID="{D07D940A-CA15-43DC-A7F4-EC425D6B9FFE}" presName="composite" presStyleCnt="0"/>
      <dgm:spPr/>
    </dgm:pt>
    <dgm:pt modelId="{0C56E9E9-EFCC-4AB1-B941-5C29E8C613D8}" type="pres">
      <dgm:prSet presAssocID="{D07D940A-CA15-43DC-A7F4-EC425D6B9FFE}" presName="FirstChild" presStyleLbl="revTx" presStyleIdx="5" presStyleCnt="8">
        <dgm:presLayoutVars>
          <dgm:chMax val="0"/>
          <dgm:chPref val="0"/>
          <dgm:bulletEnabled val="1"/>
        </dgm:presLayoutVars>
      </dgm:prSet>
      <dgm:spPr/>
    </dgm:pt>
    <dgm:pt modelId="{24687E97-BE5A-442A-B3CF-105928C2AFFA}" type="pres">
      <dgm:prSet presAssocID="{D07D940A-CA15-43DC-A7F4-EC425D6B9FFE}" presName="Parent" presStyleLbl="alignNode1" presStyleIdx="5" presStyleCnt="8">
        <dgm:presLayoutVars>
          <dgm:chMax val="3"/>
          <dgm:chPref val="3"/>
          <dgm:bulletEnabled val="1"/>
        </dgm:presLayoutVars>
      </dgm:prSet>
      <dgm:spPr/>
    </dgm:pt>
    <dgm:pt modelId="{A39BE508-1B0B-4920-B339-A68C33FA3FF5}" type="pres">
      <dgm:prSet presAssocID="{D07D940A-CA15-43DC-A7F4-EC425D6B9FFE}" presName="Accent" presStyleLbl="parChTrans1D1" presStyleIdx="5" presStyleCnt="8"/>
      <dgm:spPr/>
    </dgm:pt>
    <dgm:pt modelId="{F392DB04-83E5-43FE-A58F-56DEEE475A02}" type="pres">
      <dgm:prSet presAssocID="{22E428BE-524D-4C37-852E-CDDEB73D5731}" presName="sibTrans" presStyleCnt="0"/>
      <dgm:spPr/>
    </dgm:pt>
    <dgm:pt modelId="{F7DC3000-3355-4B3B-95B4-06F2EBB99CB0}" type="pres">
      <dgm:prSet presAssocID="{1C89948D-2B3D-4BD8-8163-751C112DA51A}" presName="composite" presStyleCnt="0"/>
      <dgm:spPr/>
    </dgm:pt>
    <dgm:pt modelId="{6217ACDA-F260-46F0-9066-7CAEDF9A8EFC}" type="pres">
      <dgm:prSet presAssocID="{1C89948D-2B3D-4BD8-8163-751C112DA51A}" presName="FirstChild" presStyleLbl="revTx" presStyleIdx="6" presStyleCnt="8">
        <dgm:presLayoutVars>
          <dgm:chMax val="0"/>
          <dgm:chPref val="0"/>
          <dgm:bulletEnabled val="1"/>
        </dgm:presLayoutVars>
      </dgm:prSet>
      <dgm:spPr/>
    </dgm:pt>
    <dgm:pt modelId="{64F6914F-A709-4640-8D11-A74A916460BE}" type="pres">
      <dgm:prSet presAssocID="{1C89948D-2B3D-4BD8-8163-751C112DA51A}" presName="Parent" presStyleLbl="alignNode1" presStyleIdx="6" presStyleCnt="8">
        <dgm:presLayoutVars>
          <dgm:chMax val="3"/>
          <dgm:chPref val="3"/>
          <dgm:bulletEnabled val="1"/>
        </dgm:presLayoutVars>
      </dgm:prSet>
      <dgm:spPr/>
    </dgm:pt>
    <dgm:pt modelId="{0E9602AF-FAE1-4174-BB13-2312C38F2DFC}" type="pres">
      <dgm:prSet presAssocID="{1C89948D-2B3D-4BD8-8163-751C112DA51A}" presName="Accent" presStyleLbl="parChTrans1D1" presStyleIdx="6" presStyleCnt="8"/>
      <dgm:spPr/>
    </dgm:pt>
    <dgm:pt modelId="{F8419FF0-A865-4E78-90AC-358605F45716}" type="pres">
      <dgm:prSet presAssocID="{D6D49A8F-00BF-466D-B79D-51DD840137D3}" presName="sibTrans" presStyleCnt="0"/>
      <dgm:spPr/>
    </dgm:pt>
    <dgm:pt modelId="{DEA39781-D25B-4CFB-9518-029544F50199}" type="pres">
      <dgm:prSet presAssocID="{1D1C2252-A294-4D21-9FA3-67C728CB04BC}" presName="composite" presStyleCnt="0"/>
      <dgm:spPr/>
    </dgm:pt>
    <dgm:pt modelId="{E37585DA-7CF4-4F88-BE10-4BDBD1663B6D}" type="pres">
      <dgm:prSet presAssocID="{1D1C2252-A294-4D21-9FA3-67C728CB04BC}" presName="FirstChild" presStyleLbl="revTx" presStyleIdx="7" presStyleCnt="8">
        <dgm:presLayoutVars>
          <dgm:chMax val="0"/>
          <dgm:chPref val="0"/>
          <dgm:bulletEnabled val="1"/>
        </dgm:presLayoutVars>
      </dgm:prSet>
      <dgm:spPr/>
    </dgm:pt>
    <dgm:pt modelId="{40DD2888-77F6-4125-A744-8235F8F8F71D}" type="pres">
      <dgm:prSet presAssocID="{1D1C2252-A294-4D21-9FA3-67C728CB04BC}" presName="Parent" presStyleLbl="alignNode1" presStyleIdx="7" presStyleCnt="8">
        <dgm:presLayoutVars>
          <dgm:chMax val="3"/>
          <dgm:chPref val="3"/>
          <dgm:bulletEnabled val="1"/>
        </dgm:presLayoutVars>
      </dgm:prSet>
      <dgm:spPr/>
    </dgm:pt>
    <dgm:pt modelId="{AF0B9816-8DE2-4749-9551-79AB50D03D1C}" type="pres">
      <dgm:prSet presAssocID="{1D1C2252-A294-4D21-9FA3-67C728CB04BC}" presName="Accent" presStyleLbl="parChTrans1D1" presStyleIdx="7" presStyleCnt="8"/>
      <dgm:spPr/>
    </dgm:pt>
  </dgm:ptLst>
  <dgm:cxnLst>
    <dgm:cxn modelId="{A198640C-7790-469A-9EBA-0FC2D48A8E6E}" srcId="{55DD1108-455B-4F65-86FF-9C8B070864FE}" destId="{892FC32D-EE24-4B6C-A5EF-1C329E65BE17}" srcOrd="0" destOrd="0" parTransId="{CC4E7722-E9F4-4783-BD12-A4C1F1B529A5}" sibTransId="{3C814EDE-91E9-499B-B9E0-36298152DEB6}"/>
    <dgm:cxn modelId="{F0A8E60D-8B7D-4E83-B24A-6B24903C76F4}" type="presOf" srcId="{1C6875CC-8A42-4C23-84C1-92643666F458}" destId="{47F23C12-7FBB-47EB-8906-DA0F8100A760}" srcOrd="0" destOrd="0" presId="urn:microsoft.com/office/officeart/2011/layout/TabList"/>
    <dgm:cxn modelId="{11D97A10-B53D-4FCD-9220-8C7FD8755C6F}" type="presOf" srcId="{D07D940A-CA15-43DC-A7F4-EC425D6B9FFE}" destId="{24687E97-BE5A-442A-B3CF-105928C2AFFA}" srcOrd="0" destOrd="0" presId="urn:microsoft.com/office/officeart/2011/layout/TabList"/>
    <dgm:cxn modelId="{02A1C522-A447-40B4-B693-BCB277F6886C}" type="presOf" srcId="{4B7581A0-B8C4-4E80-8682-C469ADAE3A24}" destId="{16A30B14-7D34-4C93-B069-41A1E066669D}" srcOrd="0" destOrd="0" presId="urn:microsoft.com/office/officeart/2011/layout/TabList"/>
    <dgm:cxn modelId="{8BED592B-8805-4D44-839B-756387C4C6C4}" type="presOf" srcId="{266F4256-F321-4C0C-8D27-C2C138C3EC90}" destId="{644949F0-5D1C-4C15-8A5C-5A79916066B1}" srcOrd="0" destOrd="0" presId="urn:microsoft.com/office/officeart/2011/layout/TabList"/>
    <dgm:cxn modelId="{9A2AFB31-B174-46C8-AD17-43004D6ADFEC}" srcId="{C239FE61-3C72-42DC-B7E1-0F08FF4991B6}" destId="{4B7581A0-B8C4-4E80-8682-C469ADAE3A24}" srcOrd="0" destOrd="0" parTransId="{9AD051D3-9DBC-4B9A-AA9D-0624950685DB}" sibTransId="{39AD35B0-97D7-4BA5-A384-5ECEFA675194}"/>
    <dgm:cxn modelId="{795CD334-AF69-410C-91C8-46F5F357FEE6}" srcId="{D07D940A-CA15-43DC-A7F4-EC425D6B9FFE}" destId="{E38A5C7C-905C-4622-9E1D-7FF4F20E39F9}" srcOrd="0" destOrd="0" parTransId="{28F1018C-E3B7-4D23-A7DF-D7E17EE557E2}" sibTransId="{04685346-3E8D-4D34-8F9F-4326C24C7CB5}"/>
    <dgm:cxn modelId="{453A9746-7BBC-446A-9990-90B064420442}" srcId="{513FABD2-E8E3-4051-9BE3-C8E829490FD7}" destId="{4C8E78B1-DF7A-4818-BA13-1BE8D29F754F}" srcOrd="0" destOrd="0" parTransId="{916829BC-ABA1-4439-83C3-9785E3757DB8}" sibTransId="{8CFAEA57-D6EB-4F0D-B330-0912EEB8374B}"/>
    <dgm:cxn modelId="{D7DC2347-E8B3-4CA3-A2AF-F203CC2049AF}" type="presOf" srcId="{1C89948D-2B3D-4BD8-8163-751C112DA51A}" destId="{64F6914F-A709-4640-8D11-A74A916460BE}" srcOrd="0" destOrd="0" presId="urn:microsoft.com/office/officeart/2011/layout/TabList"/>
    <dgm:cxn modelId="{35DA4750-FD9A-404C-9CFA-0A8B47725B54}" srcId="{1D1C2252-A294-4D21-9FA3-67C728CB04BC}" destId="{3C0F9C47-1E01-4F4E-A937-33629F693259}" srcOrd="0" destOrd="0" parTransId="{3CA484D4-536E-4EA4-8B8B-E03CD3033710}" sibTransId="{AE8E07C9-6B49-448B-9627-64A9C0994F1F}"/>
    <dgm:cxn modelId="{83CC5D75-06A4-4B5F-B2F6-CEBEAAAD9CE9}" srcId="{2AD53DDB-C48F-4F0B-B80D-741A9B0466B7}" destId="{012BA79C-4064-4625-A25D-84107C4F82E0}" srcOrd="0" destOrd="0" parTransId="{52661151-42BD-4975-A7BE-3D9AB8D6C658}" sibTransId="{DC594B6E-256E-45AD-818F-A152D9AAD1F8}"/>
    <dgm:cxn modelId="{13580856-D8E1-4E46-B80E-25BC03DC9338}" srcId="{1C6875CC-8A42-4C23-84C1-92643666F458}" destId="{1D1C2252-A294-4D21-9FA3-67C728CB04BC}" srcOrd="7" destOrd="0" parTransId="{C92FCB3E-8D59-417D-8F94-51C34D7B6FC0}" sibTransId="{BF5DC4FF-1BC3-4F5A-8079-D965CAC9EBF0}"/>
    <dgm:cxn modelId="{04505456-6C75-449D-986D-32A59D801332}" srcId="{6E17D84D-C42D-4ADB-8425-4184FE7943C5}" destId="{266F4256-F321-4C0C-8D27-C2C138C3EC90}" srcOrd="0" destOrd="0" parTransId="{D74AFA91-9489-4C2D-9B91-70EAFA6D26B8}" sibTransId="{A7A2C835-3FDB-4796-B4D7-A631E2D0D8E7}"/>
    <dgm:cxn modelId="{3963DD57-AD37-4B63-AAD4-2F9BD41B8925}" srcId="{1C6875CC-8A42-4C23-84C1-92643666F458}" destId="{513FABD2-E8E3-4051-9BE3-C8E829490FD7}" srcOrd="4" destOrd="0" parTransId="{A48583BB-4CDA-4760-BD2D-044F4B1E1AFD}" sibTransId="{C05C9B81-A37B-402F-8767-145C650DBEE5}"/>
    <dgm:cxn modelId="{ED51EA7C-B438-4195-9909-A6B911A48D60}" type="presOf" srcId="{E38A5C7C-905C-4622-9E1D-7FF4F20E39F9}" destId="{0C56E9E9-EFCC-4AB1-B941-5C29E8C613D8}" srcOrd="0" destOrd="0" presId="urn:microsoft.com/office/officeart/2011/layout/TabList"/>
    <dgm:cxn modelId="{D037A97F-5A8B-4DC6-B5F5-063966F4D7DE}" type="presOf" srcId="{C239FE61-3C72-42DC-B7E1-0F08FF4991B6}" destId="{C2472301-CFE6-4E6D-B091-629B94A3EB8F}" srcOrd="0" destOrd="0" presId="urn:microsoft.com/office/officeart/2011/layout/TabList"/>
    <dgm:cxn modelId="{2652678E-6E4F-44C6-B822-DAE8ECF84869}" srcId="{1C6875CC-8A42-4C23-84C1-92643666F458}" destId="{6E17D84D-C42D-4ADB-8425-4184FE7943C5}" srcOrd="3" destOrd="0" parTransId="{C67D6AB3-AC44-4579-A054-ACB89CC413EF}" sibTransId="{A682A562-44A7-4555-B543-DD624F827EEB}"/>
    <dgm:cxn modelId="{1C15C298-19EE-4235-BF04-2D1B7D7992B3}" srcId="{1C6875CC-8A42-4C23-84C1-92643666F458}" destId="{C239FE61-3C72-42DC-B7E1-0F08FF4991B6}" srcOrd="2" destOrd="0" parTransId="{4C460D32-191E-454C-ABC5-9D5DC5FEDC37}" sibTransId="{26CABE9F-B293-4410-8C71-64458372D283}"/>
    <dgm:cxn modelId="{4DAA519D-FE64-44A4-9F3E-A668C82A7480}" srcId="{1C6875CC-8A42-4C23-84C1-92643666F458}" destId="{D07D940A-CA15-43DC-A7F4-EC425D6B9FFE}" srcOrd="5" destOrd="0" parTransId="{EA54A63D-9555-44BA-9F4E-F33145726438}" sibTransId="{22E428BE-524D-4C37-852E-CDDEB73D5731}"/>
    <dgm:cxn modelId="{84A1919F-48BD-484C-A149-5785AE713D5B}" type="presOf" srcId="{513FABD2-E8E3-4051-9BE3-C8E829490FD7}" destId="{707835CC-B59B-43DB-947F-1CCAB29EDAE9}" srcOrd="0" destOrd="0" presId="urn:microsoft.com/office/officeart/2011/layout/TabList"/>
    <dgm:cxn modelId="{7A0D47A0-68A3-4B03-AE60-8DA0ABB5699E}" type="presOf" srcId="{892FC32D-EE24-4B6C-A5EF-1C329E65BE17}" destId="{E197C174-7F35-45E0-AD55-8E0292660133}" srcOrd="0" destOrd="0" presId="urn:microsoft.com/office/officeart/2011/layout/TabList"/>
    <dgm:cxn modelId="{DE22AAA1-9792-4A34-BE58-D7D3BED7A59D}" type="presOf" srcId="{E2A51C60-D65A-4532-9CEB-6518FBBCD97A}" destId="{6217ACDA-F260-46F0-9066-7CAEDF9A8EFC}" srcOrd="0" destOrd="0" presId="urn:microsoft.com/office/officeart/2011/layout/TabList"/>
    <dgm:cxn modelId="{7DEF89A3-D857-4069-B1AD-9BE7126A1350}" type="presOf" srcId="{012BA79C-4064-4625-A25D-84107C4F82E0}" destId="{D6C108CD-C5BE-454E-B66A-21D209016E00}" srcOrd="0" destOrd="0" presId="urn:microsoft.com/office/officeart/2011/layout/TabList"/>
    <dgm:cxn modelId="{E19955A6-DFC2-4265-8AE9-F630214AB917}" srcId="{1C6875CC-8A42-4C23-84C1-92643666F458}" destId="{2AD53DDB-C48F-4F0B-B80D-741A9B0466B7}" srcOrd="0" destOrd="0" parTransId="{319A88A8-4E68-4964-9D5B-4B21FCEC43E1}" sibTransId="{4DAB5E95-9647-4427-A817-7B9A965971F2}"/>
    <dgm:cxn modelId="{70182EB0-FCFD-486A-95F3-B7F7B5E21498}" type="presOf" srcId="{1D1C2252-A294-4D21-9FA3-67C728CB04BC}" destId="{40DD2888-77F6-4125-A744-8235F8F8F71D}" srcOrd="0" destOrd="0" presId="urn:microsoft.com/office/officeart/2011/layout/TabList"/>
    <dgm:cxn modelId="{D724EFB7-3F43-48B8-82AD-AB708A7E5383}" type="presOf" srcId="{2AD53DDB-C48F-4F0B-B80D-741A9B0466B7}" destId="{F5DA3018-3728-4285-B8E9-5C113ED5C9DF}" srcOrd="0" destOrd="0" presId="urn:microsoft.com/office/officeart/2011/layout/TabList"/>
    <dgm:cxn modelId="{859396BD-0576-45BC-BF26-4B58876BDE36}" type="presOf" srcId="{3C0F9C47-1E01-4F4E-A937-33629F693259}" destId="{E37585DA-7CF4-4F88-BE10-4BDBD1663B6D}" srcOrd="0" destOrd="0" presId="urn:microsoft.com/office/officeart/2011/layout/TabList"/>
    <dgm:cxn modelId="{014ECAC5-0786-462C-94EA-56CDC20BC86B}" type="presOf" srcId="{4C8E78B1-DF7A-4818-BA13-1BE8D29F754F}" destId="{5184E706-7A49-44FB-A793-C5CBB9E08945}" srcOrd="0" destOrd="0" presId="urn:microsoft.com/office/officeart/2011/layout/TabList"/>
    <dgm:cxn modelId="{E3A3D9CA-CB5D-4E6F-B28A-293ACD436DCF}" srcId="{1C6875CC-8A42-4C23-84C1-92643666F458}" destId="{1C89948D-2B3D-4BD8-8163-751C112DA51A}" srcOrd="6" destOrd="0" parTransId="{889482AA-C678-4CF7-BB86-EECB85EB680C}" sibTransId="{D6D49A8F-00BF-466D-B79D-51DD840137D3}"/>
    <dgm:cxn modelId="{FC8FE4CE-4BD2-430B-905E-53DDF81B17CE}" type="presOf" srcId="{6E17D84D-C42D-4ADB-8425-4184FE7943C5}" destId="{30F45B26-1B0D-470D-9CC2-A1B35B6DBD72}" srcOrd="0" destOrd="0" presId="urn:microsoft.com/office/officeart/2011/layout/TabList"/>
    <dgm:cxn modelId="{640968DE-7FBD-43BB-B586-9F4725984CE6}" srcId="{1C89948D-2B3D-4BD8-8163-751C112DA51A}" destId="{E2A51C60-D65A-4532-9CEB-6518FBBCD97A}" srcOrd="0" destOrd="0" parTransId="{41921010-086F-478D-84AB-355D4DB875C7}" sibTransId="{CE32B964-1BB0-4EA0-A3B8-619BFC6790CC}"/>
    <dgm:cxn modelId="{F2E651E7-6112-402F-862E-615A2C807BE6}" type="presOf" srcId="{55DD1108-455B-4F65-86FF-9C8B070864FE}" destId="{A3D81CB6-AEAB-4FC2-86E9-23987891502A}" srcOrd="0" destOrd="0" presId="urn:microsoft.com/office/officeart/2011/layout/TabList"/>
    <dgm:cxn modelId="{8C5FCEF1-E4E2-48ED-B2CA-DB468726893A}" srcId="{1C6875CC-8A42-4C23-84C1-92643666F458}" destId="{55DD1108-455B-4F65-86FF-9C8B070864FE}" srcOrd="1" destOrd="0" parTransId="{0F837882-336E-4DD5-81A7-8A11741F89E5}" sibTransId="{BF2E05E6-26DB-4230-A463-059030242649}"/>
    <dgm:cxn modelId="{0DE3D5C7-FFC3-4CAA-8EB7-9D3A4C515483}" type="presParOf" srcId="{47F23C12-7FBB-47EB-8906-DA0F8100A760}" destId="{1A6F54EB-E0B1-4F09-9704-30A8221949A7}" srcOrd="0" destOrd="0" presId="urn:microsoft.com/office/officeart/2011/layout/TabList"/>
    <dgm:cxn modelId="{1685341C-3A28-4894-BF8E-905AE293E086}" type="presParOf" srcId="{1A6F54EB-E0B1-4F09-9704-30A8221949A7}" destId="{D6C108CD-C5BE-454E-B66A-21D209016E00}" srcOrd="0" destOrd="0" presId="urn:microsoft.com/office/officeart/2011/layout/TabList"/>
    <dgm:cxn modelId="{13F8BDBF-20A1-47BA-9A26-1B85071B02B0}" type="presParOf" srcId="{1A6F54EB-E0B1-4F09-9704-30A8221949A7}" destId="{F5DA3018-3728-4285-B8E9-5C113ED5C9DF}" srcOrd="1" destOrd="0" presId="urn:microsoft.com/office/officeart/2011/layout/TabList"/>
    <dgm:cxn modelId="{1D7EF8D4-5A42-4085-A2BE-B8889AEC2E87}" type="presParOf" srcId="{1A6F54EB-E0B1-4F09-9704-30A8221949A7}" destId="{B230636B-C9D9-4BA6-B1C7-8218309A091C}" srcOrd="2" destOrd="0" presId="urn:microsoft.com/office/officeart/2011/layout/TabList"/>
    <dgm:cxn modelId="{C1F50F2C-0999-45BC-B711-A162E667520D}" type="presParOf" srcId="{47F23C12-7FBB-47EB-8906-DA0F8100A760}" destId="{A24E9BF9-2DF2-4F6E-9F50-FDAA53F271C3}" srcOrd="1" destOrd="0" presId="urn:microsoft.com/office/officeart/2011/layout/TabList"/>
    <dgm:cxn modelId="{F841C1A6-5858-4FB9-8135-14888BBAE332}" type="presParOf" srcId="{47F23C12-7FBB-47EB-8906-DA0F8100A760}" destId="{F68F1B8F-8D9D-4580-B2CD-1DF3A3EBE352}" srcOrd="2" destOrd="0" presId="urn:microsoft.com/office/officeart/2011/layout/TabList"/>
    <dgm:cxn modelId="{9ACE8D14-9AAB-4D32-AA26-6BDD0C6D6A22}" type="presParOf" srcId="{F68F1B8F-8D9D-4580-B2CD-1DF3A3EBE352}" destId="{E197C174-7F35-45E0-AD55-8E0292660133}" srcOrd="0" destOrd="0" presId="urn:microsoft.com/office/officeart/2011/layout/TabList"/>
    <dgm:cxn modelId="{06BBABC6-8D47-4D3C-AF72-3354EE064170}" type="presParOf" srcId="{F68F1B8F-8D9D-4580-B2CD-1DF3A3EBE352}" destId="{A3D81CB6-AEAB-4FC2-86E9-23987891502A}" srcOrd="1" destOrd="0" presId="urn:microsoft.com/office/officeart/2011/layout/TabList"/>
    <dgm:cxn modelId="{72067E8E-EDCF-459B-B7C4-3C7928812672}" type="presParOf" srcId="{F68F1B8F-8D9D-4580-B2CD-1DF3A3EBE352}" destId="{D4D0A588-CE87-472C-AA04-BE407ABB2D14}" srcOrd="2" destOrd="0" presId="urn:microsoft.com/office/officeart/2011/layout/TabList"/>
    <dgm:cxn modelId="{5C1C5657-7866-4D78-97A2-B63FF0CD5D41}" type="presParOf" srcId="{47F23C12-7FBB-47EB-8906-DA0F8100A760}" destId="{F47E3A84-E725-4E90-BB90-101978B8F070}" srcOrd="3" destOrd="0" presId="urn:microsoft.com/office/officeart/2011/layout/TabList"/>
    <dgm:cxn modelId="{C3825C1F-B68C-4D6F-8B8E-8852CB148DCD}" type="presParOf" srcId="{47F23C12-7FBB-47EB-8906-DA0F8100A760}" destId="{06B42226-2022-49F4-AB4B-5612324CB91C}" srcOrd="4" destOrd="0" presId="urn:microsoft.com/office/officeart/2011/layout/TabList"/>
    <dgm:cxn modelId="{9998B150-FC76-4214-859E-7AE960E813AC}" type="presParOf" srcId="{06B42226-2022-49F4-AB4B-5612324CB91C}" destId="{16A30B14-7D34-4C93-B069-41A1E066669D}" srcOrd="0" destOrd="0" presId="urn:microsoft.com/office/officeart/2011/layout/TabList"/>
    <dgm:cxn modelId="{68A8C1EB-3D6F-4CBC-B22D-0EE13E725E9F}" type="presParOf" srcId="{06B42226-2022-49F4-AB4B-5612324CB91C}" destId="{C2472301-CFE6-4E6D-B091-629B94A3EB8F}" srcOrd="1" destOrd="0" presId="urn:microsoft.com/office/officeart/2011/layout/TabList"/>
    <dgm:cxn modelId="{AC19319B-AE94-486B-9E00-5E9556844BB9}" type="presParOf" srcId="{06B42226-2022-49F4-AB4B-5612324CB91C}" destId="{86C71F0D-02A4-4E5E-A886-2DC01BC5555A}" srcOrd="2" destOrd="0" presId="urn:microsoft.com/office/officeart/2011/layout/TabList"/>
    <dgm:cxn modelId="{AE1BA680-700A-40F9-B099-F9CBAD0D4A44}" type="presParOf" srcId="{47F23C12-7FBB-47EB-8906-DA0F8100A760}" destId="{337EF859-038D-4526-A127-BD0FBF874E8D}" srcOrd="5" destOrd="0" presId="urn:microsoft.com/office/officeart/2011/layout/TabList"/>
    <dgm:cxn modelId="{BEBC50FD-7174-44DB-B1CB-AEE37881A110}" type="presParOf" srcId="{47F23C12-7FBB-47EB-8906-DA0F8100A760}" destId="{3835FBF8-59FF-4E28-A5BA-A6095BC19C72}" srcOrd="6" destOrd="0" presId="urn:microsoft.com/office/officeart/2011/layout/TabList"/>
    <dgm:cxn modelId="{5D859042-3CC5-4CC0-9640-026DA853319C}" type="presParOf" srcId="{3835FBF8-59FF-4E28-A5BA-A6095BC19C72}" destId="{644949F0-5D1C-4C15-8A5C-5A79916066B1}" srcOrd="0" destOrd="0" presId="urn:microsoft.com/office/officeart/2011/layout/TabList"/>
    <dgm:cxn modelId="{C36B4D79-290E-4162-8FEF-ABC6CE87E082}" type="presParOf" srcId="{3835FBF8-59FF-4E28-A5BA-A6095BC19C72}" destId="{30F45B26-1B0D-470D-9CC2-A1B35B6DBD72}" srcOrd="1" destOrd="0" presId="urn:microsoft.com/office/officeart/2011/layout/TabList"/>
    <dgm:cxn modelId="{905D0FA3-00EA-44AC-AAAE-721AAA73D043}" type="presParOf" srcId="{3835FBF8-59FF-4E28-A5BA-A6095BC19C72}" destId="{3A053579-8ABE-47A3-81F6-41CC75CF50B8}" srcOrd="2" destOrd="0" presId="urn:microsoft.com/office/officeart/2011/layout/TabList"/>
    <dgm:cxn modelId="{424FFE55-BDE6-48A6-AA2D-ECE5E2250645}" type="presParOf" srcId="{47F23C12-7FBB-47EB-8906-DA0F8100A760}" destId="{E27D6587-72E2-4197-B3B4-DA7338EBAA84}" srcOrd="7" destOrd="0" presId="urn:microsoft.com/office/officeart/2011/layout/TabList"/>
    <dgm:cxn modelId="{FDDD46AA-5BFB-4063-9A23-85FA1D4239B9}" type="presParOf" srcId="{47F23C12-7FBB-47EB-8906-DA0F8100A760}" destId="{51F4479B-7756-4466-BA5B-0B938A09EF0A}" srcOrd="8" destOrd="0" presId="urn:microsoft.com/office/officeart/2011/layout/TabList"/>
    <dgm:cxn modelId="{1C576377-6340-447E-AEDB-35E93CE75892}" type="presParOf" srcId="{51F4479B-7756-4466-BA5B-0B938A09EF0A}" destId="{5184E706-7A49-44FB-A793-C5CBB9E08945}" srcOrd="0" destOrd="0" presId="urn:microsoft.com/office/officeart/2011/layout/TabList"/>
    <dgm:cxn modelId="{E6BFB13B-1471-4597-9ED3-F29026718B34}" type="presParOf" srcId="{51F4479B-7756-4466-BA5B-0B938A09EF0A}" destId="{707835CC-B59B-43DB-947F-1CCAB29EDAE9}" srcOrd="1" destOrd="0" presId="urn:microsoft.com/office/officeart/2011/layout/TabList"/>
    <dgm:cxn modelId="{02D9E85C-992A-4FF3-BC3F-6FDE1A520D94}" type="presParOf" srcId="{51F4479B-7756-4466-BA5B-0B938A09EF0A}" destId="{117CEE7A-F6A9-4DBF-BD9B-0D7292A1244D}" srcOrd="2" destOrd="0" presId="urn:microsoft.com/office/officeart/2011/layout/TabList"/>
    <dgm:cxn modelId="{48BD6F2D-8882-4F7B-BE31-E63DBDCD9363}" type="presParOf" srcId="{47F23C12-7FBB-47EB-8906-DA0F8100A760}" destId="{B635065A-CD51-4C8F-B296-0EF81B3F41DC}" srcOrd="9" destOrd="0" presId="urn:microsoft.com/office/officeart/2011/layout/TabList"/>
    <dgm:cxn modelId="{29FAEEF6-A74A-49FC-B6E3-2EE237359373}" type="presParOf" srcId="{47F23C12-7FBB-47EB-8906-DA0F8100A760}" destId="{F44E76EB-3E64-444B-88A0-948C1F4BF50C}" srcOrd="10" destOrd="0" presId="urn:microsoft.com/office/officeart/2011/layout/TabList"/>
    <dgm:cxn modelId="{4FCDFA3F-80AA-4A3E-B54B-BF8C0C22509C}" type="presParOf" srcId="{F44E76EB-3E64-444B-88A0-948C1F4BF50C}" destId="{0C56E9E9-EFCC-4AB1-B941-5C29E8C613D8}" srcOrd="0" destOrd="0" presId="urn:microsoft.com/office/officeart/2011/layout/TabList"/>
    <dgm:cxn modelId="{35FBDC11-8F08-4A35-85E9-F34F4DE4D88A}" type="presParOf" srcId="{F44E76EB-3E64-444B-88A0-948C1F4BF50C}" destId="{24687E97-BE5A-442A-B3CF-105928C2AFFA}" srcOrd="1" destOrd="0" presId="urn:microsoft.com/office/officeart/2011/layout/TabList"/>
    <dgm:cxn modelId="{0B4681BF-1554-440D-9F63-EE174E8648C1}" type="presParOf" srcId="{F44E76EB-3E64-444B-88A0-948C1F4BF50C}" destId="{A39BE508-1B0B-4920-B339-A68C33FA3FF5}" srcOrd="2" destOrd="0" presId="urn:microsoft.com/office/officeart/2011/layout/TabList"/>
    <dgm:cxn modelId="{55CF8F97-5879-436C-9EA3-BAFD72094F05}" type="presParOf" srcId="{47F23C12-7FBB-47EB-8906-DA0F8100A760}" destId="{F392DB04-83E5-43FE-A58F-56DEEE475A02}" srcOrd="11" destOrd="0" presId="urn:microsoft.com/office/officeart/2011/layout/TabList"/>
    <dgm:cxn modelId="{82089D94-47A3-4D5D-A596-0373FA8CB920}" type="presParOf" srcId="{47F23C12-7FBB-47EB-8906-DA0F8100A760}" destId="{F7DC3000-3355-4B3B-95B4-06F2EBB99CB0}" srcOrd="12" destOrd="0" presId="urn:microsoft.com/office/officeart/2011/layout/TabList"/>
    <dgm:cxn modelId="{570698CB-D460-422C-8239-C89C4137F782}" type="presParOf" srcId="{F7DC3000-3355-4B3B-95B4-06F2EBB99CB0}" destId="{6217ACDA-F260-46F0-9066-7CAEDF9A8EFC}" srcOrd="0" destOrd="0" presId="urn:microsoft.com/office/officeart/2011/layout/TabList"/>
    <dgm:cxn modelId="{95586F38-207C-4737-B1C4-43A8352C38EF}" type="presParOf" srcId="{F7DC3000-3355-4B3B-95B4-06F2EBB99CB0}" destId="{64F6914F-A709-4640-8D11-A74A916460BE}" srcOrd="1" destOrd="0" presId="urn:microsoft.com/office/officeart/2011/layout/TabList"/>
    <dgm:cxn modelId="{D8DA6D4C-C2FD-4869-8D6F-DA5A25BD7C03}" type="presParOf" srcId="{F7DC3000-3355-4B3B-95B4-06F2EBB99CB0}" destId="{0E9602AF-FAE1-4174-BB13-2312C38F2DFC}" srcOrd="2" destOrd="0" presId="urn:microsoft.com/office/officeart/2011/layout/TabList"/>
    <dgm:cxn modelId="{A50CB631-27E0-414B-9502-A1ECE3E3CD9A}" type="presParOf" srcId="{47F23C12-7FBB-47EB-8906-DA0F8100A760}" destId="{F8419FF0-A865-4E78-90AC-358605F45716}" srcOrd="13" destOrd="0" presId="urn:microsoft.com/office/officeart/2011/layout/TabList"/>
    <dgm:cxn modelId="{3F31AB56-D3D5-4896-87D8-741BBF70108C}" type="presParOf" srcId="{47F23C12-7FBB-47EB-8906-DA0F8100A760}" destId="{DEA39781-D25B-4CFB-9518-029544F50199}" srcOrd="14" destOrd="0" presId="urn:microsoft.com/office/officeart/2011/layout/TabList"/>
    <dgm:cxn modelId="{EC70017F-EEF5-4F7C-B3CC-A8B2B67257CE}" type="presParOf" srcId="{DEA39781-D25B-4CFB-9518-029544F50199}" destId="{E37585DA-7CF4-4F88-BE10-4BDBD1663B6D}" srcOrd="0" destOrd="0" presId="urn:microsoft.com/office/officeart/2011/layout/TabList"/>
    <dgm:cxn modelId="{A8FB0956-7D97-4742-AE0F-13B8AA89F62E}" type="presParOf" srcId="{DEA39781-D25B-4CFB-9518-029544F50199}" destId="{40DD2888-77F6-4125-A744-8235F8F8F71D}" srcOrd="1" destOrd="0" presId="urn:microsoft.com/office/officeart/2011/layout/TabList"/>
    <dgm:cxn modelId="{10E256C1-742F-437C-A6EF-63FC4B410C3D}" type="presParOf" srcId="{DEA39781-D25B-4CFB-9518-029544F50199}" destId="{AF0B9816-8DE2-4749-9551-79AB50D03D1C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EBE4C4-E3ED-427A-8606-2569B914AC68}">
      <dsp:nvSpPr>
        <dsp:cNvPr id="0" name=""/>
        <dsp:cNvSpPr/>
      </dsp:nvSpPr>
      <dsp:spPr>
        <a:xfrm>
          <a:off x="0" y="1515"/>
          <a:ext cx="8770571" cy="768099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7AE1B8-7B2E-4C63-8FED-1744E7EFF48B}">
      <dsp:nvSpPr>
        <dsp:cNvPr id="0" name=""/>
        <dsp:cNvSpPr/>
      </dsp:nvSpPr>
      <dsp:spPr>
        <a:xfrm>
          <a:off x="232350" y="174337"/>
          <a:ext cx="422454" cy="42245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912256-D765-4333-B134-1C8E62AC1CE0}">
      <dsp:nvSpPr>
        <dsp:cNvPr id="0" name=""/>
        <dsp:cNvSpPr/>
      </dsp:nvSpPr>
      <dsp:spPr>
        <a:xfrm>
          <a:off x="887155" y="1515"/>
          <a:ext cx="7883415" cy="7680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291" tIns="81291" rIns="81291" bIns="81291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kern="1200" baseline="0" dirty="0"/>
            <a:t>Introduction to three-part writing structure</a:t>
          </a:r>
          <a:endParaRPr lang="en-US" sz="2100" kern="1200" dirty="0"/>
        </a:p>
      </dsp:txBody>
      <dsp:txXfrm>
        <a:off x="887155" y="1515"/>
        <a:ext cx="7883415" cy="768099"/>
      </dsp:txXfrm>
    </dsp:sp>
    <dsp:sp modelId="{00C4BFBE-E1FF-4D7C-9C57-02EF57422683}">
      <dsp:nvSpPr>
        <dsp:cNvPr id="0" name=""/>
        <dsp:cNvSpPr/>
      </dsp:nvSpPr>
      <dsp:spPr>
        <a:xfrm>
          <a:off x="0" y="961639"/>
          <a:ext cx="8770571" cy="768099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D83E20-28A0-4530-8CCA-464CB9DB6A48}">
      <dsp:nvSpPr>
        <dsp:cNvPr id="0" name=""/>
        <dsp:cNvSpPr/>
      </dsp:nvSpPr>
      <dsp:spPr>
        <a:xfrm>
          <a:off x="232350" y="1134462"/>
          <a:ext cx="422454" cy="42245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F2C1A3-9017-4482-B1F6-15D59C02CB22}">
      <dsp:nvSpPr>
        <dsp:cNvPr id="0" name=""/>
        <dsp:cNvSpPr/>
      </dsp:nvSpPr>
      <dsp:spPr>
        <a:xfrm>
          <a:off x="887155" y="961639"/>
          <a:ext cx="7883415" cy="7680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291" tIns="81291" rIns="81291" bIns="81291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kern="1200" baseline="0" dirty="0"/>
            <a:t>How to read a prompt for pattern cues/keywords</a:t>
          </a:r>
          <a:endParaRPr lang="en-US" sz="2100" kern="1200" dirty="0"/>
        </a:p>
      </dsp:txBody>
      <dsp:txXfrm>
        <a:off x="887155" y="961639"/>
        <a:ext cx="7883415" cy="768099"/>
      </dsp:txXfrm>
    </dsp:sp>
    <dsp:sp modelId="{35D1D7B2-3BA4-401E-9FAB-0BB8DDF0FD03}">
      <dsp:nvSpPr>
        <dsp:cNvPr id="0" name=""/>
        <dsp:cNvSpPr/>
      </dsp:nvSpPr>
      <dsp:spPr>
        <a:xfrm>
          <a:off x="0" y="1921764"/>
          <a:ext cx="8770571" cy="768099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0D3D1C-DD47-4AE9-8360-BB1789B5CBF6}">
      <dsp:nvSpPr>
        <dsp:cNvPr id="0" name=""/>
        <dsp:cNvSpPr/>
      </dsp:nvSpPr>
      <dsp:spPr>
        <a:xfrm>
          <a:off x="232350" y="2094586"/>
          <a:ext cx="422454" cy="42245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B012C2-3C3A-457A-80A2-E58AE7747594}">
      <dsp:nvSpPr>
        <dsp:cNvPr id="0" name=""/>
        <dsp:cNvSpPr/>
      </dsp:nvSpPr>
      <dsp:spPr>
        <a:xfrm>
          <a:off x="887155" y="1921764"/>
          <a:ext cx="7883415" cy="7680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291" tIns="81291" rIns="81291" bIns="81291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kern="1200" baseline="0"/>
            <a:t>Identifying the rhetorical situation of a writing prompt</a:t>
          </a:r>
          <a:endParaRPr lang="en-US" sz="2100" kern="1200"/>
        </a:p>
      </dsp:txBody>
      <dsp:txXfrm>
        <a:off x="887155" y="1921764"/>
        <a:ext cx="7883415" cy="768099"/>
      </dsp:txXfrm>
    </dsp:sp>
    <dsp:sp modelId="{6F272486-E41E-4EF2-8AC5-C901C9941538}">
      <dsp:nvSpPr>
        <dsp:cNvPr id="0" name=""/>
        <dsp:cNvSpPr/>
      </dsp:nvSpPr>
      <dsp:spPr>
        <a:xfrm>
          <a:off x="0" y="2881888"/>
          <a:ext cx="8770571" cy="768099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A267A8-7B4A-4F19-AB9F-2E89AF8AB355}">
      <dsp:nvSpPr>
        <dsp:cNvPr id="0" name=""/>
        <dsp:cNvSpPr/>
      </dsp:nvSpPr>
      <dsp:spPr>
        <a:xfrm>
          <a:off x="232350" y="3054711"/>
          <a:ext cx="422454" cy="42245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FC6BA7-96E1-497A-A867-F809D0960A80}">
      <dsp:nvSpPr>
        <dsp:cNvPr id="0" name=""/>
        <dsp:cNvSpPr/>
      </dsp:nvSpPr>
      <dsp:spPr>
        <a:xfrm>
          <a:off x="887155" y="2881888"/>
          <a:ext cx="7883415" cy="7680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291" tIns="81291" rIns="81291" bIns="81291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kern="1200" baseline="0"/>
            <a:t>Determining the pattern most appropriate for writing</a:t>
          </a:r>
          <a:endParaRPr lang="en-US" sz="2100" kern="1200"/>
        </a:p>
      </dsp:txBody>
      <dsp:txXfrm>
        <a:off x="887155" y="2881888"/>
        <a:ext cx="7883415" cy="7680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A8F4D3-3809-4D2B-8A91-2846EC73CD65}">
      <dsp:nvSpPr>
        <dsp:cNvPr id="0" name=""/>
        <dsp:cNvSpPr/>
      </dsp:nvSpPr>
      <dsp:spPr>
        <a:xfrm>
          <a:off x="3571" y="468480"/>
          <a:ext cx="1561703" cy="9370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Definition</a:t>
          </a:r>
        </a:p>
      </dsp:txBody>
      <dsp:txXfrm>
        <a:off x="31015" y="495924"/>
        <a:ext cx="1506815" cy="882133"/>
      </dsp:txXfrm>
    </dsp:sp>
    <dsp:sp modelId="{F6AEE7AB-930A-4B20-B6F4-840A5B499F82}">
      <dsp:nvSpPr>
        <dsp:cNvPr id="0" name=""/>
        <dsp:cNvSpPr/>
      </dsp:nvSpPr>
      <dsp:spPr>
        <a:xfrm>
          <a:off x="1721445" y="743339"/>
          <a:ext cx="331081" cy="3873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1721445" y="820799"/>
        <a:ext cx="231757" cy="232382"/>
      </dsp:txXfrm>
    </dsp:sp>
    <dsp:sp modelId="{B46CDBDC-4233-4A40-A8F2-4BA4D00DDCC9}">
      <dsp:nvSpPr>
        <dsp:cNvPr id="0" name=""/>
        <dsp:cNvSpPr/>
      </dsp:nvSpPr>
      <dsp:spPr>
        <a:xfrm>
          <a:off x="2189956" y="468480"/>
          <a:ext cx="1561703" cy="9370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Purpose</a:t>
          </a:r>
        </a:p>
      </dsp:txBody>
      <dsp:txXfrm>
        <a:off x="2217400" y="495924"/>
        <a:ext cx="1506815" cy="882133"/>
      </dsp:txXfrm>
    </dsp:sp>
    <dsp:sp modelId="{5FA9E6F1-524F-4629-8951-12AB08E694B1}">
      <dsp:nvSpPr>
        <dsp:cNvPr id="0" name=""/>
        <dsp:cNvSpPr/>
      </dsp:nvSpPr>
      <dsp:spPr>
        <a:xfrm>
          <a:off x="3907829" y="743339"/>
          <a:ext cx="331081" cy="3873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3907829" y="820799"/>
        <a:ext cx="231757" cy="232382"/>
      </dsp:txXfrm>
    </dsp:sp>
    <dsp:sp modelId="{21D722BC-40B3-4698-841C-FB79BEFBFABE}">
      <dsp:nvSpPr>
        <dsp:cNvPr id="0" name=""/>
        <dsp:cNvSpPr/>
      </dsp:nvSpPr>
      <dsp:spPr>
        <a:xfrm>
          <a:off x="4376340" y="468480"/>
          <a:ext cx="1561703" cy="9370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Development</a:t>
          </a:r>
        </a:p>
      </dsp:txBody>
      <dsp:txXfrm>
        <a:off x="4403784" y="495924"/>
        <a:ext cx="1506815" cy="882133"/>
      </dsp:txXfrm>
    </dsp:sp>
    <dsp:sp modelId="{AFC77F00-AEBE-46DA-BF33-B6BF6011CF5F}">
      <dsp:nvSpPr>
        <dsp:cNvPr id="0" name=""/>
        <dsp:cNvSpPr/>
      </dsp:nvSpPr>
      <dsp:spPr>
        <a:xfrm>
          <a:off x="6094214" y="743339"/>
          <a:ext cx="331081" cy="3873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6094214" y="820799"/>
        <a:ext cx="231757" cy="232382"/>
      </dsp:txXfrm>
    </dsp:sp>
    <dsp:sp modelId="{0345BA30-03B3-4D90-9DEB-74F881CAA494}">
      <dsp:nvSpPr>
        <dsp:cNvPr id="0" name=""/>
        <dsp:cNvSpPr/>
      </dsp:nvSpPr>
      <dsp:spPr>
        <a:xfrm>
          <a:off x="6562724" y="468480"/>
          <a:ext cx="1561703" cy="9370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Organization</a:t>
          </a:r>
        </a:p>
      </dsp:txBody>
      <dsp:txXfrm>
        <a:off x="6590168" y="495924"/>
        <a:ext cx="1506815" cy="8821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C0A5AC-7A2B-4B17-BA2A-1A5F8563E96D}">
      <dsp:nvSpPr>
        <dsp:cNvPr id="0" name=""/>
        <dsp:cNvSpPr/>
      </dsp:nvSpPr>
      <dsp:spPr>
        <a:xfrm>
          <a:off x="2995612" y="2501"/>
          <a:ext cx="2779345" cy="1111738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baseline="0" dirty="0"/>
            <a:t>Assertion</a:t>
          </a:r>
          <a:endParaRPr lang="en-US" sz="2200" kern="1200" dirty="0"/>
        </a:p>
      </dsp:txBody>
      <dsp:txXfrm>
        <a:off x="3551481" y="2501"/>
        <a:ext cx="1667607" cy="1111738"/>
      </dsp:txXfrm>
    </dsp:sp>
    <dsp:sp modelId="{17A73C28-FEAA-4CAC-929B-A0C20651AA9D}">
      <dsp:nvSpPr>
        <dsp:cNvPr id="0" name=""/>
        <dsp:cNvSpPr/>
      </dsp:nvSpPr>
      <dsp:spPr>
        <a:xfrm>
          <a:off x="2995612" y="1269882"/>
          <a:ext cx="2779345" cy="1111738"/>
        </a:xfrm>
        <a:prstGeom prst="chevron">
          <a:avLst/>
        </a:prstGeom>
        <a:solidFill>
          <a:schemeClr val="accent4">
            <a:hueOff val="10060427"/>
            <a:satOff val="-94"/>
            <a:lumOff val="2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baseline="0"/>
            <a:t>Evidence</a:t>
          </a:r>
          <a:endParaRPr lang="en-US" sz="2200" kern="1200"/>
        </a:p>
      </dsp:txBody>
      <dsp:txXfrm>
        <a:off x="3551481" y="1269882"/>
        <a:ext cx="1667607" cy="1111738"/>
      </dsp:txXfrm>
    </dsp:sp>
    <dsp:sp modelId="{D32AE62D-B2F0-4193-A3B0-577006B68E7C}">
      <dsp:nvSpPr>
        <dsp:cNvPr id="0" name=""/>
        <dsp:cNvSpPr/>
      </dsp:nvSpPr>
      <dsp:spPr>
        <a:xfrm>
          <a:off x="2995612" y="2537264"/>
          <a:ext cx="2779345" cy="1111738"/>
        </a:xfrm>
        <a:prstGeom prst="chevron">
          <a:avLst/>
        </a:prstGeom>
        <a:solidFill>
          <a:schemeClr val="accent4">
            <a:hueOff val="20120854"/>
            <a:satOff val="-187"/>
            <a:lumOff val="568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baseline="0"/>
            <a:t>Importance</a:t>
          </a:r>
          <a:endParaRPr lang="en-US" sz="2200" kern="1200"/>
        </a:p>
      </dsp:txBody>
      <dsp:txXfrm>
        <a:off x="3551481" y="2537264"/>
        <a:ext cx="1667607" cy="111173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4DB16C-0054-4CB6-8E62-2188EA50F94B}">
      <dsp:nvSpPr>
        <dsp:cNvPr id="0" name=""/>
        <dsp:cNvSpPr/>
      </dsp:nvSpPr>
      <dsp:spPr>
        <a:xfrm>
          <a:off x="139449" y="1782"/>
          <a:ext cx="2295000" cy="117675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Introduction</a:t>
          </a:r>
        </a:p>
      </dsp:txBody>
      <dsp:txXfrm>
        <a:off x="139449" y="1782"/>
        <a:ext cx="2295000" cy="1176754"/>
      </dsp:txXfrm>
    </dsp:sp>
    <dsp:sp modelId="{EFEBE359-C69D-4B84-A6FD-DCBE9A31D9B7}">
      <dsp:nvSpPr>
        <dsp:cNvPr id="0" name=""/>
        <dsp:cNvSpPr/>
      </dsp:nvSpPr>
      <dsp:spPr>
        <a:xfrm>
          <a:off x="780699" y="1237374"/>
          <a:ext cx="1012500" cy="117675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Body</a:t>
          </a:r>
        </a:p>
      </dsp:txBody>
      <dsp:txXfrm>
        <a:off x="780699" y="1237374"/>
        <a:ext cx="1012500" cy="1176754"/>
      </dsp:txXfrm>
    </dsp:sp>
    <dsp:sp modelId="{B6E681BF-9B34-4706-A28D-415E6D5AD6D0}">
      <dsp:nvSpPr>
        <dsp:cNvPr id="0" name=""/>
        <dsp:cNvSpPr/>
      </dsp:nvSpPr>
      <dsp:spPr>
        <a:xfrm>
          <a:off x="274449" y="2472966"/>
          <a:ext cx="2025000" cy="117675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Conclusion</a:t>
          </a:r>
        </a:p>
      </dsp:txBody>
      <dsp:txXfrm>
        <a:off x="274449" y="2472966"/>
        <a:ext cx="2025000" cy="117675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90E58B-C47E-455C-B93C-36F593099AD6}">
      <dsp:nvSpPr>
        <dsp:cNvPr id="0" name=""/>
        <dsp:cNvSpPr/>
      </dsp:nvSpPr>
      <dsp:spPr>
        <a:xfrm>
          <a:off x="2307873" y="2901221"/>
          <a:ext cx="461078" cy="14869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0539" y="0"/>
              </a:lnTo>
              <a:lnTo>
                <a:pt x="230539" y="1486979"/>
              </a:lnTo>
              <a:lnTo>
                <a:pt x="461078" y="1486979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CE7AE4-0073-42D1-85DA-E342F2C034EF}">
      <dsp:nvSpPr>
        <dsp:cNvPr id="0" name=""/>
        <dsp:cNvSpPr/>
      </dsp:nvSpPr>
      <dsp:spPr>
        <a:xfrm>
          <a:off x="2307873" y="2901221"/>
          <a:ext cx="461078" cy="4956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0539" y="0"/>
              </a:lnTo>
              <a:lnTo>
                <a:pt x="230539" y="495659"/>
              </a:lnTo>
              <a:lnTo>
                <a:pt x="461078" y="495659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2E8F73-2285-4DEA-AA33-C3E122F2E184}">
      <dsp:nvSpPr>
        <dsp:cNvPr id="0" name=""/>
        <dsp:cNvSpPr/>
      </dsp:nvSpPr>
      <dsp:spPr>
        <a:xfrm>
          <a:off x="2307873" y="2405562"/>
          <a:ext cx="461078" cy="495659"/>
        </a:xfrm>
        <a:custGeom>
          <a:avLst/>
          <a:gdLst/>
          <a:ahLst/>
          <a:cxnLst/>
          <a:rect l="0" t="0" r="0" b="0"/>
          <a:pathLst>
            <a:path>
              <a:moveTo>
                <a:pt x="0" y="495659"/>
              </a:moveTo>
              <a:lnTo>
                <a:pt x="230539" y="495659"/>
              </a:lnTo>
              <a:lnTo>
                <a:pt x="230539" y="0"/>
              </a:lnTo>
              <a:lnTo>
                <a:pt x="461078" y="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BEAB09-13FE-47CF-BED9-FD47F4D170B2}">
      <dsp:nvSpPr>
        <dsp:cNvPr id="0" name=""/>
        <dsp:cNvSpPr/>
      </dsp:nvSpPr>
      <dsp:spPr>
        <a:xfrm>
          <a:off x="2307873" y="1414242"/>
          <a:ext cx="461078" cy="1486979"/>
        </a:xfrm>
        <a:custGeom>
          <a:avLst/>
          <a:gdLst/>
          <a:ahLst/>
          <a:cxnLst/>
          <a:rect l="0" t="0" r="0" b="0"/>
          <a:pathLst>
            <a:path>
              <a:moveTo>
                <a:pt x="0" y="1486979"/>
              </a:moveTo>
              <a:lnTo>
                <a:pt x="230539" y="1486979"/>
              </a:lnTo>
              <a:lnTo>
                <a:pt x="230539" y="0"/>
              </a:lnTo>
              <a:lnTo>
                <a:pt x="461078" y="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B10438-548F-44F9-A9A3-58C45E127ED4}">
      <dsp:nvSpPr>
        <dsp:cNvPr id="0" name=""/>
        <dsp:cNvSpPr/>
      </dsp:nvSpPr>
      <dsp:spPr>
        <a:xfrm>
          <a:off x="0" y="0"/>
          <a:ext cx="2305394" cy="19771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baseline="0" dirty="0"/>
            <a:t>EXAMPLE: </a:t>
          </a:r>
          <a:r>
            <a:rPr lang="en-US" sz="1600" b="0" kern="1200" baseline="0" dirty="0"/>
            <a:t>Analyze the long-term results of the Korean War on International Trade</a:t>
          </a:r>
          <a:br>
            <a:rPr lang="en-US" sz="1000" b="0" kern="1200" baseline="0" dirty="0"/>
          </a:br>
          <a:endParaRPr lang="en-US" sz="1000" kern="1200" dirty="0"/>
        </a:p>
      </dsp:txBody>
      <dsp:txXfrm>
        <a:off x="0" y="0"/>
        <a:ext cx="2305394" cy="1977118"/>
      </dsp:txXfrm>
    </dsp:sp>
    <dsp:sp modelId="{F452C45A-9A37-45D3-8645-89BE4647B3C1}">
      <dsp:nvSpPr>
        <dsp:cNvPr id="0" name=""/>
        <dsp:cNvSpPr/>
      </dsp:nvSpPr>
      <dsp:spPr>
        <a:xfrm>
          <a:off x="2478" y="2549649"/>
          <a:ext cx="2305394" cy="7031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baseline="0"/>
            <a:t>Questions to ask yourself:</a:t>
          </a:r>
          <a:endParaRPr lang="en-US" sz="1000" kern="1200"/>
        </a:p>
      </dsp:txBody>
      <dsp:txXfrm>
        <a:off x="2478" y="2549649"/>
        <a:ext cx="2305394" cy="703145"/>
      </dsp:txXfrm>
    </dsp:sp>
    <dsp:sp modelId="{08ADAFB6-9596-4FB2-8FEC-DCBA7BC6970C}">
      <dsp:nvSpPr>
        <dsp:cNvPr id="0" name=""/>
        <dsp:cNvSpPr/>
      </dsp:nvSpPr>
      <dsp:spPr>
        <a:xfrm>
          <a:off x="2768952" y="1062669"/>
          <a:ext cx="2305394" cy="70314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baseline="0" dirty="0"/>
            <a:t>What is the goal(s) of answering the prompt?</a:t>
          </a:r>
          <a:endParaRPr lang="en-US" sz="1000" kern="1200" dirty="0"/>
        </a:p>
      </dsp:txBody>
      <dsp:txXfrm>
        <a:off x="2768952" y="1062669"/>
        <a:ext cx="2305394" cy="703145"/>
      </dsp:txXfrm>
    </dsp:sp>
    <dsp:sp modelId="{C017474B-F0F0-4049-A158-E563D3007BDB}">
      <dsp:nvSpPr>
        <dsp:cNvPr id="0" name=""/>
        <dsp:cNvSpPr/>
      </dsp:nvSpPr>
      <dsp:spPr>
        <a:xfrm>
          <a:off x="2768952" y="2053989"/>
          <a:ext cx="2305394" cy="70314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baseline="0"/>
            <a:t>What is my responsibility as a speaker?</a:t>
          </a:r>
          <a:endParaRPr lang="en-US" sz="1000" kern="1200"/>
        </a:p>
      </dsp:txBody>
      <dsp:txXfrm>
        <a:off x="2768952" y="2053989"/>
        <a:ext cx="2305394" cy="703145"/>
      </dsp:txXfrm>
    </dsp:sp>
    <dsp:sp modelId="{D3AA3692-3A9F-49F2-A373-6641CDFC6A15}">
      <dsp:nvSpPr>
        <dsp:cNvPr id="0" name=""/>
        <dsp:cNvSpPr/>
      </dsp:nvSpPr>
      <dsp:spPr>
        <a:xfrm>
          <a:off x="2768952" y="3045309"/>
          <a:ext cx="2305394" cy="70314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baseline="0"/>
            <a:t>What would a willing audience be looking for in my answer?</a:t>
          </a:r>
          <a:endParaRPr lang="en-US" sz="1000" kern="1200"/>
        </a:p>
      </dsp:txBody>
      <dsp:txXfrm>
        <a:off x="2768952" y="3045309"/>
        <a:ext cx="2305394" cy="703145"/>
      </dsp:txXfrm>
    </dsp:sp>
    <dsp:sp modelId="{71C26A15-5CF0-444A-8537-99196515A4DE}">
      <dsp:nvSpPr>
        <dsp:cNvPr id="0" name=""/>
        <dsp:cNvSpPr/>
      </dsp:nvSpPr>
      <dsp:spPr>
        <a:xfrm>
          <a:off x="2768952" y="4036628"/>
          <a:ext cx="2305394" cy="70314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baseline="0"/>
            <a:t>What expectations do the topic suggest for the theme and tone of my answer?</a:t>
          </a:r>
          <a:endParaRPr lang="en-US" sz="1000" kern="1200"/>
        </a:p>
      </dsp:txBody>
      <dsp:txXfrm>
        <a:off x="2768952" y="4036628"/>
        <a:ext cx="2305394" cy="70314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D208A0-E22D-491F-A7CD-43C0F2D08A15}">
      <dsp:nvSpPr>
        <dsp:cNvPr id="0" name=""/>
        <dsp:cNvSpPr/>
      </dsp:nvSpPr>
      <dsp:spPr>
        <a:xfrm>
          <a:off x="555175" y="249810"/>
          <a:ext cx="1578375" cy="157837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81A8A3-7C59-4FED-9C03-FF15666AF652}">
      <dsp:nvSpPr>
        <dsp:cNvPr id="0" name=""/>
        <dsp:cNvSpPr/>
      </dsp:nvSpPr>
      <dsp:spPr>
        <a:xfrm>
          <a:off x="891550" y="586185"/>
          <a:ext cx="905625" cy="90562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110E93-C194-44E3-911D-5DBFE4A40598}">
      <dsp:nvSpPr>
        <dsp:cNvPr id="0" name=""/>
        <dsp:cNvSpPr/>
      </dsp:nvSpPr>
      <dsp:spPr>
        <a:xfrm>
          <a:off x="50612" y="2319810"/>
          <a:ext cx="2587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b="0" kern="1200" baseline="0"/>
            <a:t>Watch the following video</a:t>
          </a:r>
          <a:endParaRPr lang="en-US" sz="1400" kern="1200"/>
        </a:p>
      </dsp:txBody>
      <dsp:txXfrm>
        <a:off x="50612" y="2319810"/>
        <a:ext cx="2587500" cy="720000"/>
      </dsp:txXfrm>
    </dsp:sp>
    <dsp:sp modelId="{316E6D47-C0EC-42A6-8610-98972B396F2E}">
      <dsp:nvSpPr>
        <dsp:cNvPr id="0" name=""/>
        <dsp:cNvSpPr/>
      </dsp:nvSpPr>
      <dsp:spPr>
        <a:xfrm>
          <a:off x="3595487" y="249810"/>
          <a:ext cx="1578375" cy="157837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4806F7-0DC1-48C5-873B-C6704AA439B5}">
      <dsp:nvSpPr>
        <dsp:cNvPr id="0" name=""/>
        <dsp:cNvSpPr/>
      </dsp:nvSpPr>
      <dsp:spPr>
        <a:xfrm>
          <a:off x="3931862" y="586185"/>
          <a:ext cx="905625" cy="90562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ED0459-28A0-4B80-9898-F857B82FBC57}">
      <dsp:nvSpPr>
        <dsp:cNvPr id="0" name=""/>
        <dsp:cNvSpPr/>
      </dsp:nvSpPr>
      <dsp:spPr>
        <a:xfrm>
          <a:off x="3090925" y="2319810"/>
          <a:ext cx="2587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b="0" kern="1200" baseline="0" dirty="0"/>
            <a:t>Join your breakout room</a:t>
          </a:r>
          <a:endParaRPr lang="en-US" sz="1400" kern="1200" dirty="0"/>
        </a:p>
      </dsp:txBody>
      <dsp:txXfrm>
        <a:off x="3090925" y="2319810"/>
        <a:ext cx="2587500" cy="720000"/>
      </dsp:txXfrm>
    </dsp:sp>
    <dsp:sp modelId="{7EE290B0-FC62-4679-BB1F-18A649905EC4}">
      <dsp:nvSpPr>
        <dsp:cNvPr id="0" name=""/>
        <dsp:cNvSpPr/>
      </dsp:nvSpPr>
      <dsp:spPr>
        <a:xfrm>
          <a:off x="6635800" y="249810"/>
          <a:ext cx="1578375" cy="157837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97446B-14D9-4128-BF5B-E74EE322D70A}">
      <dsp:nvSpPr>
        <dsp:cNvPr id="0" name=""/>
        <dsp:cNvSpPr/>
      </dsp:nvSpPr>
      <dsp:spPr>
        <a:xfrm>
          <a:off x="6972175" y="586185"/>
          <a:ext cx="905625" cy="90562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DAD51C-CF5C-49DA-86E0-0FFCC3159E27}">
      <dsp:nvSpPr>
        <dsp:cNvPr id="0" name=""/>
        <dsp:cNvSpPr/>
      </dsp:nvSpPr>
      <dsp:spPr>
        <a:xfrm>
          <a:off x="6131237" y="2319810"/>
          <a:ext cx="2587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b="0" kern="1200" baseline="0"/>
            <a:t>Respond to the prompt about the video</a:t>
          </a:r>
          <a:endParaRPr lang="en-US" sz="1400" kern="1200"/>
        </a:p>
      </dsp:txBody>
      <dsp:txXfrm>
        <a:off x="6131237" y="2319810"/>
        <a:ext cx="2587500" cy="7200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2D9CD8-0A74-4EE9-ADAF-E51134703315}">
      <dsp:nvSpPr>
        <dsp:cNvPr id="0" name=""/>
        <dsp:cNvSpPr/>
      </dsp:nvSpPr>
      <dsp:spPr>
        <a:xfrm>
          <a:off x="685" y="0"/>
          <a:ext cx="2774677" cy="328962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076" tIns="0" rIns="274076" bIns="33020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 dirty="0"/>
            <a:t>What happened, in order, during the scene?</a:t>
          </a:r>
        </a:p>
      </dsp:txBody>
      <dsp:txXfrm>
        <a:off x="685" y="1315848"/>
        <a:ext cx="2774677" cy="1973772"/>
      </dsp:txXfrm>
    </dsp:sp>
    <dsp:sp modelId="{8BDF32D6-1976-4EBE-A4B6-D5A6BD06440A}">
      <dsp:nvSpPr>
        <dsp:cNvPr id="0" name=""/>
        <dsp:cNvSpPr/>
      </dsp:nvSpPr>
      <dsp:spPr>
        <a:xfrm>
          <a:off x="685" y="0"/>
          <a:ext cx="2774677" cy="1315848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076" tIns="165100" rIns="274076" bIns="16510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/>
            <a:t>01</a:t>
          </a:r>
        </a:p>
      </dsp:txBody>
      <dsp:txXfrm>
        <a:off x="685" y="0"/>
        <a:ext cx="2774677" cy="1315848"/>
      </dsp:txXfrm>
    </dsp:sp>
    <dsp:sp modelId="{92277A1E-503D-4060-B3A4-9CBA69243B9C}">
      <dsp:nvSpPr>
        <dsp:cNvPr id="0" name=""/>
        <dsp:cNvSpPr/>
      </dsp:nvSpPr>
      <dsp:spPr>
        <a:xfrm>
          <a:off x="2997336" y="0"/>
          <a:ext cx="2774677" cy="3289620"/>
        </a:xfrm>
        <a:prstGeom prst="rect">
          <a:avLst/>
        </a:prstGeom>
        <a:solidFill>
          <a:schemeClr val="accent2">
            <a:hueOff val="-759766"/>
            <a:satOff val="3001"/>
            <a:lumOff val="3137"/>
            <a:alphaOff val="0"/>
          </a:schemeClr>
        </a:solidFill>
        <a:ln w="12700" cap="flat" cmpd="sng" algn="ctr">
          <a:solidFill>
            <a:schemeClr val="accent2">
              <a:hueOff val="-759766"/>
              <a:satOff val="3001"/>
              <a:lumOff val="31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076" tIns="0" rIns="274076" bIns="33020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 dirty="0"/>
            <a:t>How and why does Clarice’s attitude change during the scene?</a:t>
          </a:r>
        </a:p>
      </dsp:txBody>
      <dsp:txXfrm>
        <a:off x="2997336" y="1315848"/>
        <a:ext cx="2774677" cy="1973772"/>
      </dsp:txXfrm>
    </dsp:sp>
    <dsp:sp modelId="{A57D65C9-1D0F-460B-8C61-510894AEF6F2}">
      <dsp:nvSpPr>
        <dsp:cNvPr id="0" name=""/>
        <dsp:cNvSpPr/>
      </dsp:nvSpPr>
      <dsp:spPr>
        <a:xfrm>
          <a:off x="2997336" y="0"/>
          <a:ext cx="2774677" cy="1315848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076" tIns="165100" rIns="274076" bIns="16510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/>
            <a:t>02</a:t>
          </a:r>
        </a:p>
      </dsp:txBody>
      <dsp:txXfrm>
        <a:off x="2997336" y="0"/>
        <a:ext cx="2774677" cy="1315848"/>
      </dsp:txXfrm>
    </dsp:sp>
    <dsp:sp modelId="{FCCDD2C3-1915-48DB-AAFF-AF7E4210815F}">
      <dsp:nvSpPr>
        <dsp:cNvPr id="0" name=""/>
        <dsp:cNvSpPr/>
      </dsp:nvSpPr>
      <dsp:spPr>
        <a:xfrm>
          <a:off x="5993987" y="0"/>
          <a:ext cx="2774677" cy="3289620"/>
        </a:xfrm>
        <a:prstGeom prst="rect">
          <a:avLst/>
        </a:prstGeom>
        <a:solidFill>
          <a:schemeClr val="accent2">
            <a:hueOff val="-1519531"/>
            <a:satOff val="6002"/>
            <a:lumOff val="6275"/>
            <a:alphaOff val="0"/>
          </a:schemeClr>
        </a:solidFill>
        <a:ln w="12700" cap="flat" cmpd="sng" algn="ctr">
          <a:solidFill>
            <a:schemeClr val="accent2">
              <a:hueOff val="-1519531"/>
              <a:satOff val="6002"/>
              <a:lumOff val="62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076" tIns="0" rIns="274076" bIns="33020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b="0" kern="1200" baseline="0" dirty="0"/>
            <a:t>What protocol Has/Will the FBI follow To complete A </a:t>
          </a:r>
          <a:r>
            <a:rPr lang="en-US" sz="1400" b="0" kern="1200" baseline="0" dirty="0" err="1"/>
            <a:t>psychobehavioral</a:t>
          </a:r>
          <a:r>
            <a:rPr lang="en-US" sz="1400" b="0" kern="1200" baseline="0" dirty="0"/>
            <a:t> interview?</a:t>
          </a:r>
          <a:endParaRPr lang="en-US" sz="1400" kern="1200" dirty="0"/>
        </a:p>
      </dsp:txBody>
      <dsp:txXfrm>
        <a:off x="5993987" y="1315848"/>
        <a:ext cx="2774677" cy="1973772"/>
      </dsp:txXfrm>
    </dsp:sp>
    <dsp:sp modelId="{BC7F7525-60D1-418C-AB70-AA2F72303A8B}">
      <dsp:nvSpPr>
        <dsp:cNvPr id="0" name=""/>
        <dsp:cNvSpPr/>
      </dsp:nvSpPr>
      <dsp:spPr>
        <a:xfrm>
          <a:off x="5993987" y="0"/>
          <a:ext cx="2774677" cy="1315848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076" tIns="165100" rIns="274076" bIns="16510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/>
            <a:t>03</a:t>
          </a:r>
        </a:p>
      </dsp:txBody>
      <dsp:txXfrm>
        <a:off x="5993987" y="0"/>
        <a:ext cx="2774677" cy="131584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0B9816-8DE2-4749-9551-79AB50D03D1C}">
      <dsp:nvSpPr>
        <dsp:cNvPr id="0" name=""/>
        <dsp:cNvSpPr/>
      </dsp:nvSpPr>
      <dsp:spPr>
        <a:xfrm>
          <a:off x="0" y="3649061"/>
          <a:ext cx="8769350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9602AF-FAE1-4174-BB13-2312C38F2DFC}">
      <dsp:nvSpPr>
        <dsp:cNvPr id="0" name=""/>
        <dsp:cNvSpPr/>
      </dsp:nvSpPr>
      <dsp:spPr>
        <a:xfrm>
          <a:off x="0" y="3190473"/>
          <a:ext cx="8769350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9BE508-1B0B-4920-B339-A68C33FA3FF5}">
      <dsp:nvSpPr>
        <dsp:cNvPr id="0" name=""/>
        <dsp:cNvSpPr/>
      </dsp:nvSpPr>
      <dsp:spPr>
        <a:xfrm>
          <a:off x="0" y="2731884"/>
          <a:ext cx="8769350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7CEE7A-F6A9-4DBF-BD9B-0D7292A1244D}">
      <dsp:nvSpPr>
        <dsp:cNvPr id="0" name=""/>
        <dsp:cNvSpPr/>
      </dsp:nvSpPr>
      <dsp:spPr>
        <a:xfrm>
          <a:off x="0" y="2273295"/>
          <a:ext cx="8769350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053579-8ABE-47A3-81F6-41CC75CF50B8}">
      <dsp:nvSpPr>
        <dsp:cNvPr id="0" name=""/>
        <dsp:cNvSpPr/>
      </dsp:nvSpPr>
      <dsp:spPr>
        <a:xfrm>
          <a:off x="0" y="1814706"/>
          <a:ext cx="8769350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C71F0D-02A4-4E5E-A886-2DC01BC5555A}">
      <dsp:nvSpPr>
        <dsp:cNvPr id="0" name=""/>
        <dsp:cNvSpPr/>
      </dsp:nvSpPr>
      <dsp:spPr>
        <a:xfrm>
          <a:off x="0" y="1356117"/>
          <a:ext cx="8769350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D0A588-CE87-472C-AA04-BE407ABB2D14}">
      <dsp:nvSpPr>
        <dsp:cNvPr id="0" name=""/>
        <dsp:cNvSpPr/>
      </dsp:nvSpPr>
      <dsp:spPr>
        <a:xfrm>
          <a:off x="0" y="897528"/>
          <a:ext cx="8769350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30636B-C9D9-4BA6-B1C7-8218309A091C}">
      <dsp:nvSpPr>
        <dsp:cNvPr id="0" name=""/>
        <dsp:cNvSpPr/>
      </dsp:nvSpPr>
      <dsp:spPr>
        <a:xfrm>
          <a:off x="0" y="438939"/>
          <a:ext cx="8769350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C108CD-C5BE-454E-B66A-21D209016E00}">
      <dsp:nvSpPr>
        <dsp:cNvPr id="0" name=""/>
        <dsp:cNvSpPr/>
      </dsp:nvSpPr>
      <dsp:spPr>
        <a:xfrm>
          <a:off x="2280031" y="2188"/>
          <a:ext cx="6489319" cy="4367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28575" rIns="28575" bIns="28575" numCol="1" spcCol="1270" anchor="b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   Events and feelings that compel the speaker</a:t>
          </a:r>
        </a:p>
      </dsp:txBody>
      <dsp:txXfrm>
        <a:off x="2280031" y="2188"/>
        <a:ext cx="6489319" cy="436751"/>
      </dsp:txXfrm>
    </dsp:sp>
    <dsp:sp modelId="{F5DA3018-3728-4285-B8E9-5C113ED5C9DF}">
      <dsp:nvSpPr>
        <dsp:cNvPr id="0" name=""/>
        <dsp:cNvSpPr/>
      </dsp:nvSpPr>
      <dsp:spPr>
        <a:xfrm>
          <a:off x="0" y="2188"/>
          <a:ext cx="2280031" cy="436751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Exigence</a:t>
          </a:r>
        </a:p>
      </dsp:txBody>
      <dsp:txXfrm>
        <a:off x="21324" y="23512"/>
        <a:ext cx="2237383" cy="415427"/>
      </dsp:txXfrm>
    </dsp:sp>
    <dsp:sp modelId="{E197C174-7F35-45E0-AD55-8E0292660133}">
      <dsp:nvSpPr>
        <dsp:cNvPr id="0" name=""/>
        <dsp:cNvSpPr/>
      </dsp:nvSpPr>
      <dsp:spPr>
        <a:xfrm>
          <a:off x="2280031" y="460776"/>
          <a:ext cx="6489319" cy="4367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28575" rIns="28575" bIns="28575" numCol="1" spcCol="1270" anchor="b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   How the message is delivered (virtual, written, spoken)</a:t>
          </a:r>
        </a:p>
      </dsp:txBody>
      <dsp:txXfrm>
        <a:off x="2280031" y="460776"/>
        <a:ext cx="6489319" cy="436751"/>
      </dsp:txXfrm>
    </dsp:sp>
    <dsp:sp modelId="{A3D81CB6-AEAB-4FC2-86E9-23987891502A}">
      <dsp:nvSpPr>
        <dsp:cNvPr id="0" name=""/>
        <dsp:cNvSpPr/>
      </dsp:nvSpPr>
      <dsp:spPr>
        <a:xfrm>
          <a:off x="0" y="460776"/>
          <a:ext cx="2280031" cy="436751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Method</a:t>
          </a:r>
        </a:p>
      </dsp:txBody>
      <dsp:txXfrm>
        <a:off x="21324" y="482100"/>
        <a:ext cx="2237383" cy="415427"/>
      </dsp:txXfrm>
    </dsp:sp>
    <dsp:sp modelId="{16A30B14-7D34-4C93-B069-41A1E066669D}">
      <dsp:nvSpPr>
        <dsp:cNvPr id="0" name=""/>
        <dsp:cNvSpPr/>
      </dsp:nvSpPr>
      <dsp:spPr>
        <a:xfrm>
          <a:off x="2280031" y="919365"/>
          <a:ext cx="6489319" cy="4367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28575" rIns="28575" bIns="28575" numCol="1" spcCol="1270" anchor="b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   The style of writing employed and its specific conventions</a:t>
          </a:r>
        </a:p>
      </dsp:txBody>
      <dsp:txXfrm>
        <a:off x="2280031" y="919365"/>
        <a:ext cx="6489319" cy="436751"/>
      </dsp:txXfrm>
    </dsp:sp>
    <dsp:sp modelId="{C2472301-CFE6-4E6D-B091-629B94A3EB8F}">
      <dsp:nvSpPr>
        <dsp:cNvPr id="0" name=""/>
        <dsp:cNvSpPr/>
      </dsp:nvSpPr>
      <dsp:spPr>
        <a:xfrm>
          <a:off x="0" y="919365"/>
          <a:ext cx="2280031" cy="436751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Genre</a:t>
          </a:r>
        </a:p>
      </dsp:txBody>
      <dsp:txXfrm>
        <a:off x="21324" y="940689"/>
        <a:ext cx="2237383" cy="415427"/>
      </dsp:txXfrm>
    </dsp:sp>
    <dsp:sp modelId="{644949F0-5D1C-4C15-8A5C-5A79916066B1}">
      <dsp:nvSpPr>
        <dsp:cNvPr id="0" name=""/>
        <dsp:cNvSpPr/>
      </dsp:nvSpPr>
      <dsp:spPr>
        <a:xfrm>
          <a:off x="2280031" y="1377954"/>
          <a:ext cx="6489319" cy="4367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28575" rIns="28575" bIns="28575" numCol="1" spcCol="1270" anchor="b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   What does the place of delivery make your audience feel</a:t>
          </a:r>
        </a:p>
      </dsp:txBody>
      <dsp:txXfrm>
        <a:off x="2280031" y="1377954"/>
        <a:ext cx="6489319" cy="436751"/>
      </dsp:txXfrm>
    </dsp:sp>
    <dsp:sp modelId="{30F45B26-1B0D-470D-9CC2-A1B35B6DBD72}">
      <dsp:nvSpPr>
        <dsp:cNvPr id="0" name=""/>
        <dsp:cNvSpPr/>
      </dsp:nvSpPr>
      <dsp:spPr>
        <a:xfrm>
          <a:off x="0" y="1377954"/>
          <a:ext cx="2280031" cy="436751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Location</a:t>
          </a:r>
        </a:p>
      </dsp:txBody>
      <dsp:txXfrm>
        <a:off x="21324" y="1399278"/>
        <a:ext cx="2237383" cy="415427"/>
      </dsp:txXfrm>
    </dsp:sp>
    <dsp:sp modelId="{5184E706-7A49-44FB-A793-C5CBB9E08945}">
      <dsp:nvSpPr>
        <dsp:cNvPr id="0" name=""/>
        <dsp:cNvSpPr/>
      </dsp:nvSpPr>
      <dsp:spPr>
        <a:xfrm>
          <a:off x="2280031" y="1836543"/>
          <a:ext cx="6489319" cy="4367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28575" rIns="28575" bIns="28575" numCol="1" spcCol="1270" anchor="b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   What does the audience expect from you, vice versa</a:t>
          </a:r>
        </a:p>
      </dsp:txBody>
      <dsp:txXfrm>
        <a:off x="2280031" y="1836543"/>
        <a:ext cx="6489319" cy="436751"/>
      </dsp:txXfrm>
    </dsp:sp>
    <dsp:sp modelId="{707835CC-B59B-43DB-947F-1CCAB29EDAE9}">
      <dsp:nvSpPr>
        <dsp:cNvPr id="0" name=""/>
        <dsp:cNvSpPr/>
      </dsp:nvSpPr>
      <dsp:spPr>
        <a:xfrm>
          <a:off x="0" y="1836543"/>
          <a:ext cx="2280031" cy="436751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Expectations</a:t>
          </a:r>
        </a:p>
      </dsp:txBody>
      <dsp:txXfrm>
        <a:off x="21324" y="1857867"/>
        <a:ext cx="2237383" cy="415427"/>
      </dsp:txXfrm>
    </dsp:sp>
    <dsp:sp modelId="{0C56E9E9-EFCC-4AB1-B941-5C29E8C613D8}">
      <dsp:nvSpPr>
        <dsp:cNvPr id="0" name=""/>
        <dsp:cNvSpPr/>
      </dsp:nvSpPr>
      <dsp:spPr>
        <a:xfrm>
          <a:off x="2280031" y="2295132"/>
          <a:ext cx="6489319" cy="4367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28575" rIns="28575" bIns="28575" numCol="1" spcCol="1270" anchor="b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   Trust, fear, loyalty, fame, popularity, creativity, </a:t>
          </a:r>
          <a:r>
            <a:rPr lang="en-US" sz="1500" kern="1200" dirty="0" err="1"/>
            <a:t>etc</a:t>
          </a:r>
          <a:endParaRPr lang="en-US" sz="1500" kern="1200" dirty="0"/>
        </a:p>
      </dsp:txBody>
      <dsp:txXfrm>
        <a:off x="2280031" y="2295132"/>
        <a:ext cx="6489319" cy="436751"/>
      </dsp:txXfrm>
    </dsp:sp>
    <dsp:sp modelId="{24687E97-BE5A-442A-B3CF-105928C2AFFA}">
      <dsp:nvSpPr>
        <dsp:cNvPr id="0" name=""/>
        <dsp:cNvSpPr/>
      </dsp:nvSpPr>
      <dsp:spPr>
        <a:xfrm>
          <a:off x="0" y="2295132"/>
          <a:ext cx="2280031" cy="436751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Power</a:t>
          </a:r>
        </a:p>
      </dsp:txBody>
      <dsp:txXfrm>
        <a:off x="21324" y="2316456"/>
        <a:ext cx="2237383" cy="415427"/>
      </dsp:txXfrm>
    </dsp:sp>
    <dsp:sp modelId="{6217ACDA-F260-46F0-9066-7CAEDF9A8EFC}">
      <dsp:nvSpPr>
        <dsp:cNvPr id="0" name=""/>
        <dsp:cNvSpPr/>
      </dsp:nvSpPr>
      <dsp:spPr>
        <a:xfrm>
          <a:off x="2280031" y="2753721"/>
          <a:ext cx="6489319" cy="4367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28575" rIns="28575" bIns="28575" numCol="1" spcCol="1270" anchor="b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   What we tie our ideas to makes us credible</a:t>
          </a:r>
        </a:p>
      </dsp:txBody>
      <dsp:txXfrm>
        <a:off x="2280031" y="2753721"/>
        <a:ext cx="6489319" cy="436751"/>
      </dsp:txXfrm>
    </dsp:sp>
    <dsp:sp modelId="{64F6914F-A709-4640-8D11-A74A916460BE}">
      <dsp:nvSpPr>
        <dsp:cNvPr id="0" name=""/>
        <dsp:cNvSpPr/>
      </dsp:nvSpPr>
      <dsp:spPr>
        <a:xfrm>
          <a:off x="0" y="2753721"/>
          <a:ext cx="2280031" cy="436751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Research</a:t>
          </a:r>
        </a:p>
      </dsp:txBody>
      <dsp:txXfrm>
        <a:off x="21324" y="2775045"/>
        <a:ext cx="2237383" cy="415427"/>
      </dsp:txXfrm>
    </dsp:sp>
    <dsp:sp modelId="{E37585DA-7CF4-4F88-BE10-4BDBD1663B6D}">
      <dsp:nvSpPr>
        <dsp:cNvPr id="0" name=""/>
        <dsp:cNvSpPr/>
      </dsp:nvSpPr>
      <dsp:spPr>
        <a:xfrm>
          <a:off x="2280031" y="3212310"/>
          <a:ext cx="6489319" cy="4367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28575" rIns="28575" bIns="28575" numCol="1" spcCol="1270" anchor="b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   Color, images, shapes, and layout impact emotion</a:t>
          </a:r>
        </a:p>
      </dsp:txBody>
      <dsp:txXfrm>
        <a:off x="2280031" y="3212310"/>
        <a:ext cx="6489319" cy="436751"/>
      </dsp:txXfrm>
    </dsp:sp>
    <dsp:sp modelId="{40DD2888-77F6-4125-A744-8235F8F8F71D}">
      <dsp:nvSpPr>
        <dsp:cNvPr id="0" name=""/>
        <dsp:cNvSpPr/>
      </dsp:nvSpPr>
      <dsp:spPr>
        <a:xfrm>
          <a:off x="0" y="3212310"/>
          <a:ext cx="2280031" cy="436751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Design</a:t>
          </a:r>
        </a:p>
      </dsp:txBody>
      <dsp:txXfrm>
        <a:off x="21324" y="3233634"/>
        <a:ext cx="2237383" cy="4154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B0F7D69-D93C-4C38-A23D-76E000D691CD}"/>
              </a:ext>
            </a:extLst>
          </p:cNvPr>
          <p:cNvSpPr/>
          <p:nvPr/>
        </p:nvSpPr>
        <p:spPr>
          <a:xfrm>
            <a:off x="0" y="0"/>
            <a:ext cx="3496422" cy="6858000"/>
          </a:xfrm>
          <a:custGeom>
            <a:avLst/>
            <a:gdLst>
              <a:gd name="connsiteX0" fmla="*/ 0 w 3496422"/>
              <a:gd name="connsiteY0" fmla="*/ 0 h 6858000"/>
              <a:gd name="connsiteX1" fmla="*/ 1873399 w 3496422"/>
              <a:gd name="connsiteY1" fmla="*/ 0 h 6858000"/>
              <a:gd name="connsiteX2" fmla="*/ 1895523 w 3496422"/>
              <a:gd name="connsiteY2" fmla="*/ 14997 h 6858000"/>
              <a:gd name="connsiteX3" fmla="*/ 3496422 w 3496422"/>
              <a:gd name="connsiteY3" fmla="*/ 3621656 h 6858000"/>
              <a:gd name="connsiteX4" fmla="*/ 1622072 w 3496422"/>
              <a:gd name="connsiteY4" fmla="*/ 6374814 h 6858000"/>
              <a:gd name="connsiteX5" fmla="*/ 1105424 w 3496422"/>
              <a:gd name="connsiteY5" fmla="*/ 6780599 h 6858000"/>
              <a:gd name="connsiteX6" fmla="*/ 993668 w 3496422"/>
              <a:gd name="connsiteY6" fmla="*/ 6858000 h 6858000"/>
              <a:gd name="connsiteX7" fmla="*/ 0 w 349642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4295" y="1346268"/>
            <a:ext cx="7060135" cy="3285207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5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2312" y="4631475"/>
            <a:ext cx="7052117" cy="1150200"/>
          </a:xfrm>
        </p:spPr>
        <p:txBody>
          <a:bodyPr lIns="109728" tIns="109728" rIns="109728" bIns="91440"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23E5C65-E22A-4865-9449-10140D62B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54295" y="617415"/>
            <a:ext cx="7123723" cy="457200"/>
          </a:xfrm>
        </p:spPr>
        <p:txBody>
          <a:bodyPr/>
          <a:lstStyle>
            <a:lvl1pPr algn="l">
              <a:defRPr/>
            </a:lvl1pPr>
          </a:lstStyle>
          <a:p>
            <a:fld id="{12241623-A064-4BED-B073-BA4D61433402}" type="datetime1">
              <a:rPr lang="en-US" smtClean="0"/>
              <a:t>8/17/2022</a:t>
            </a:fld>
            <a:endParaRPr lang="en-US" dirty="0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EF9C3DE0-E7F5-4B4D-B5AF-CDE724CE7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5" y="6170490"/>
            <a:ext cx="5588349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48C1E146-840A-4217-B63E-62E5CF890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0" y="6170490"/>
            <a:ext cx="1198829" cy="457200"/>
          </a:xfrm>
        </p:spPr>
        <p:txBody>
          <a:bodyPr/>
          <a:lstStyle>
            <a:lvl1pPr algn="r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CD419D4-EA9D-42D9-BF62-B07F0B7B672B}"/>
              </a:ext>
            </a:extLst>
          </p:cNvPr>
          <p:cNvSpPr/>
          <p:nvPr/>
        </p:nvSpPr>
        <p:spPr>
          <a:xfrm>
            <a:off x="1375409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C6FEC9B-9608-4181-A9E5-A1B80E72021C}"/>
              </a:ext>
            </a:extLst>
          </p:cNvPr>
          <p:cNvSpPr/>
          <p:nvPr/>
        </p:nvSpPr>
        <p:spPr>
          <a:xfrm>
            <a:off x="1155402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B1564ED-F26F-451D-97D6-A6EC3E83FD55}"/>
              </a:ext>
            </a:extLst>
          </p:cNvPr>
          <p:cNvSpPr/>
          <p:nvPr/>
        </p:nvSpPr>
        <p:spPr>
          <a:xfrm>
            <a:off x="924161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2458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397E4A-EB6A-4FA6-AA4F-69EA0C70F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ED0C-1DA7-41F0-94CF-6218B1FEDFF1}" type="datetime1">
              <a:rPr lang="en-US" smtClean="0"/>
              <a:t>8/17/2022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1A2F5D-7AC4-4F91-965A-7B6A45D6F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6E8B86-CDB8-482F-9D9F-1BFDA3638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456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EECF02AB-6034-4B88-BC5A-7C17CB0EF809}" type="datetime1">
              <a:rPr lang="en-US" smtClean="0"/>
              <a:t>8/17/2022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9364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923EF53-7767-4C94-BEF6-D45292794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E5F3-28EE-488F-BD53-B744C06C3DEC}" type="datetime1">
              <a:rPr lang="en-US" smtClean="0"/>
              <a:t>8/17/2022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CF12700-F905-4CFA-970C-C81E05A64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A1B1EE2-BCA3-432B-A32D-B04C7F1DD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276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84A89F5-6982-40AE-8108-88B93E85C8FF}"/>
              </a:ext>
            </a:extLst>
          </p:cNvPr>
          <p:cNvGrpSpPr/>
          <p:nvPr/>
        </p:nvGrpSpPr>
        <p:grpSpPr>
          <a:xfrm>
            <a:off x="3124577" y="0"/>
            <a:ext cx="4389519" cy="2916937"/>
            <a:chOff x="3124577" y="0"/>
            <a:chExt cx="4389519" cy="2916937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80BED93-E30B-4492-A268-84C33CA4F067}"/>
                </a:ext>
              </a:extLst>
            </p:cNvPr>
            <p:cNvSpPr/>
            <p:nvPr/>
          </p:nvSpPr>
          <p:spPr>
            <a:xfrm>
              <a:off x="3320637" y="0"/>
              <a:ext cx="4013331" cy="2742133"/>
            </a:xfrm>
            <a:custGeom>
              <a:avLst/>
              <a:gdLst>
                <a:gd name="connsiteX0" fmla="*/ 294151 w 4013331"/>
                <a:gd name="connsiteY0" fmla="*/ 0 h 2742133"/>
                <a:gd name="connsiteX1" fmla="*/ 3844057 w 4013331"/>
                <a:gd name="connsiteY1" fmla="*/ 0 h 2742133"/>
                <a:gd name="connsiteX2" fmla="*/ 3892490 w 4013331"/>
                <a:gd name="connsiteY2" fmla="*/ 131440 h 2742133"/>
                <a:gd name="connsiteX3" fmla="*/ 4013331 w 4013331"/>
                <a:gd name="connsiteY3" fmla="*/ 941251 h 2742133"/>
                <a:gd name="connsiteX4" fmla="*/ 3804827 w 4013331"/>
                <a:gd name="connsiteY4" fmla="*/ 1540292 h 2742133"/>
                <a:gd name="connsiteX5" fmla="*/ 3187498 w 4013331"/>
                <a:gd name="connsiteY5" fmla="*/ 2098087 h 2742133"/>
                <a:gd name="connsiteX6" fmla="*/ 3051769 w 4013331"/>
                <a:gd name="connsiteY6" fmla="*/ 2204787 h 2742133"/>
                <a:gd name="connsiteX7" fmla="*/ 1936476 w 4013331"/>
                <a:gd name="connsiteY7" fmla="*/ 2742133 h 2742133"/>
                <a:gd name="connsiteX8" fmla="*/ 467303 w 4013331"/>
                <a:gd name="connsiteY8" fmla="*/ 1868695 h 2742133"/>
                <a:gd name="connsiteX9" fmla="*/ 310732 w 4013331"/>
                <a:gd name="connsiteY9" fmla="*/ 1645244 h 2742133"/>
                <a:gd name="connsiteX10" fmla="*/ 0 w 4013331"/>
                <a:gd name="connsiteY10" fmla="*/ 941251 h 2742133"/>
                <a:gd name="connsiteX11" fmla="*/ 187749 w 4013331"/>
                <a:gd name="connsiteY11" fmla="*/ 183076 h 2742133"/>
                <a:gd name="connsiteX12" fmla="*/ 288888 w 4013331"/>
                <a:gd name="connsiteY12" fmla="*/ 7329 h 274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13331" h="2742133">
                  <a:moveTo>
                    <a:pt x="294151" y="0"/>
                  </a:moveTo>
                  <a:lnTo>
                    <a:pt x="3844057" y="0"/>
                  </a:lnTo>
                  <a:lnTo>
                    <a:pt x="3892490" y="131440"/>
                  </a:lnTo>
                  <a:cubicBezTo>
                    <a:pt x="3971777" y="378867"/>
                    <a:pt x="4013331" y="652783"/>
                    <a:pt x="4013331" y="941251"/>
                  </a:cubicBezTo>
                  <a:cubicBezTo>
                    <a:pt x="4013331" y="1171430"/>
                    <a:pt x="3948997" y="1356167"/>
                    <a:pt x="3804827" y="1540292"/>
                  </a:cubicBezTo>
                  <a:cubicBezTo>
                    <a:pt x="3654026" y="1732895"/>
                    <a:pt x="3427436" y="1910292"/>
                    <a:pt x="3187498" y="2098087"/>
                  </a:cubicBezTo>
                  <a:cubicBezTo>
                    <a:pt x="3143231" y="2132693"/>
                    <a:pt x="3097499" y="2168522"/>
                    <a:pt x="3051769" y="2204787"/>
                  </a:cubicBezTo>
                  <a:cubicBezTo>
                    <a:pt x="2642425" y="2529345"/>
                    <a:pt x="2343664" y="2742133"/>
                    <a:pt x="1936476" y="2742133"/>
                  </a:cubicBezTo>
                  <a:cubicBezTo>
                    <a:pt x="1316045" y="2742133"/>
                    <a:pt x="876647" y="2480932"/>
                    <a:pt x="467303" y="1868695"/>
                  </a:cubicBezTo>
                  <a:cubicBezTo>
                    <a:pt x="413736" y="1788559"/>
                    <a:pt x="361372" y="1715679"/>
                    <a:pt x="310732" y="1645244"/>
                  </a:cubicBezTo>
                  <a:cubicBezTo>
                    <a:pt x="100850" y="1353195"/>
                    <a:pt x="0" y="1201315"/>
                    <a:pt x="0" y="941251"/>
                  </a:cubicBezTo>
                  <a:cubicBezTo>
                    <a:pt x="0" y="683021"/>
                    <a:pt x="63214" y="427935"/>
                    <a:pt x="187749" y="183076"/>
                  </a:cubicBezTo>
                  <a:cubicBezTo>
                    <a:pt x="218215" y="123194"/>
                    <a:pt x="251953" y="64578"/>
                    <a:pt x="288888" y="7329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65F60C1-CD8B-4326-9B24-3D197CF382A6}"/>
                </a:ext>
              </a:extLst>
            </p:cNvPr>
            <p:cNvSpPr/>
            <p:nvPr/>
          </p:nvSpPr>
          <p:spPr>
            <a:xfrm>
              <a:off x="3566319" y="0"/>
              <a:ext cx="3401415" cy="2440484"/>
            </a:xfrm>
            <a:custGeom>
              <a:avLst/>
              <a:gdLst>
                <a:gd name="connsiteX0" fmla="*/ 332917 w 3401415"/>
                <a:gd name="connsiteY0" fmla="*/ 0 h 2440484"/>
                <a:gd name="connsiteX1" fmla="*/ 3207137 w 3401415"/>
                <a:gd name="connsiteY1" fmla="*/ 0 h 2440484"/>
                <a:gd name="connsiteX2" fmla="*/ 3242654 w 3401415"/>
                <a:gd name="connsiteY2" fmla="*/ 74937 h 2440484"/>
                <a:gd name="connsiteX3" fmla="*/ 3401415 w 3401415"/>
                <a:gd name="connsiteY3" fmla="*/ 914184 h 2440484"/>
                <a:gd name="connsiteX4" fmla="*/ 3224702 w 3401415"/>
                <a:gd name="connsiteY4" fmla="*/ 1421888 h 2440484"/>
                <a:gd name="connsiteX5" fmla="*/ 2701498 w 3401415"/>
                <a:gd name="connsiteY5" fmla="*/ 1894635 h 2440484"/>
                <a:gd name="connsiteX6" fmla="*/ 2586463 w 3401415"/>
                <a:gd name="connsiteY6" fmla="*/ 1985068 h 2440484"/>
                <a:gd name="connsiteX7" fmla="*/ 1641219 w 3401415"/>
                <a:gd name="connsiteY7" fmla="*/ 2440484 h 2440484"/>
                <a:gd name="connsiteX8" fmla="*/ 396053 w 3401415"/>
                <a:gd name="connsiteY8" fmla="*/ 1700219 h 2440484"/>
                <a:gd name="connsiteX9" fmla="*/ 263354 w 3401415"/>
                <a:gd name="connsiteY9" fmla="*/ 1510839 h 2440484"/>
                <a:gd name="connsiteX10" fmla="*/ 0 w 3401415"/>
                <a:gd name="connsiteY10" fmla="*/ 914184 h 2440484"/>
                <a:gd name="connsiteX11" fmla="*/ 159122 w 3401415"/>
                <a:gd name="connsiteY11" fmla="*/ 271610 h 2440484"/>
                <a:gd name="connsiteX12" fmla="*/ 244841 w 3401415"/>
                <a:gd name="connsiteY12" fmla="*/ 122658 h 2440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1415" h="2440484">
                  <a:moveTo>
                    <a:pt x="332917" y="0"/>
                  </a:moveTo>
                  <a:lnTo>
                    <a:pt x="3207137" y="0"/>
                  </a:lnTo>
                  <a:lnTo>
                    <a:pt x="3242654" y="74937"/>
                  </a:lnTo>
                  <a:cubicBezTo>
                    <a:pt x="3346386" y="322243"/>
                    <a:pt x="3401415" y="608579"/>
                    <a:pt x="3401415" y="914184"/>
                  </a:cubicBezTo>
                  <a:cubicBezTo>
                    <a:pt x="3401415" y="1109268"/>
                    <a:pt x="3346890" y="1265837"/>
                    <a:pt x="3224702" y="1421888"/>
                  </a:cubicBezTo>
                  <a:cubicBezTo>
                    <a:pt x="3096894" y="1585125"/>
                    <a:pt x="2904852" y="1735475"/>
                    <a:pt x="2701498" y="1894635"/>
                  </a:cubicBezTo>
                  <a:cubicBezTo>
                    <a:pt x="2663980" y="1923966"/>
                    <a:pt x="2625221" y="1954332"/>
                    <a:pt x="2586463" y="1985068"/>
                  </a:cubicBezTo>
                  <a:cubicBezTo>
                    <a:pt x="2239532" y="2260140"/>
                    <a:pt x="1986324" y="2440484"/>
                    <a:pt x="1641219" y="2440484"/>
                  </a:cubicBezTo>
                  <a:cubicBezTo>
                    <a:pt x="1115386" y="2440484"/>
                    <a:pt x="742984" y="2219109"/>
                    <a:pt x="396053" y="1700219"/>
                  </a:cubicBezTo>
                  <a:cubicBezTo>
                    <a:pt x="350653" y="1632303"/>
                    <a:pt x="306273" y="1570535"/>
                    <a:pt x="263354" y="1510839"/>
                  </a:cubicBezTo>
                  <a:cubicBezTo>
                    <a:pt x="85473" y="1263318"/>
                    <a:pt x="0" y="1134597"/>
                    <a:pt x="0" y="914184"/>
                  </a:cubicBezTo>
                  <a:cubicBezTo>
                    <a:pt x="0" y="695327"/>
                    <a:pt x="53576" y="479135"/>
                    <a:pt x="159122" y="271610"/>
                  </a:cubicBezTo>
                  <a:cubicBezTo>
                    <a:pt x="184943" y="220858"/>
                    <a:pt x="213538" y="171179"/>
                    <a:pt x="244841" y="122658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9511D06-104E-440E-8049-4CDCE4B87E96}"/>
                </a:ext>
              </a:extLst>
            </p:cNvPr>
            <p:cNvSpPr/>
            <p:nvPr/>
          </p:nvSpPr>
          <p:spPr>
            <a:xfrm>
              <a:off x="3232490" y="0"/>
              <a:ext cx="4164597" cy="2817185"/>
            </a:xfrm>
            <a:custGeom>
              <a:avLst/>
              <a:gdLst>
                <a:gd name="connsiteX0" fmla="*/ 237339 w 4130517"/>
                <a:gd name="connsiteY0" fmla="*/ 0 h 2806419"/>
                <a:gd name="connsiteX1" fmla="*/ 3997489 w 4130517"/>
                <a:gd name="connsiteY1" fmla="*/ 0 h 2806419"/>
                <a:gd name="connsiteX2" fmla="*/ 4006148 w 4130517"/>
                <a:gd name="connsiteY2" fmla="*/ 24333 h 2806419"/>
                <a:gd name="connsiteX3" fmla="*/ 4130517 w 4130517"/>
                <a:gd name="connsiteY3" fmla="*/ 887307 h 2806419"/>
                <a:gd name="connsiteX4" fmla="*/ 3915925 w 4130517"/>
                <a:gd name="connsiteY4" fmla="*/ 1525677 h 2806419"/>
                <a:gd name="connsiteX5" fmla="*/ 3280571 w 4130517"/>
                <a:gd name="connsiteY5" fmla="*/ 2120090 h 2806419"/>
                <a:gd name="connsiteX6" fmla="*/ 3140878 w 4130517"/>
                <a:gd name="connsiteY6" fmla="*/ 2233796 h 2806419"/>
                <a:gd name="connsiteX7" fmla="*/ 1993019 w 4130517"/>
                <a:gd name="connsiteY7" fmla="*/ 2806419 h 2806419"/>
                <a:gd name="connsiteX8" fmla="*/ 480948 w 4130517"/>
                <a:gd name="connsiteY8" fmla="*/ 1875638 h 2806419"/>
                <a:gd name="connsiteX9" fmla="*/ 319805 w 4130517"/>
                <a:gd name="connsiteY9" fmla="*/ 1637519 h 2806419"/>
                <a:gd name="connsiteX10" fmla="*/ 0 w 4130517"/>
                <a:gd name="connsiteY10" fmla="*/ 887307 h 2806419"/>
                <a:gd name="connsiteX11" fmla="*/ 193231 w 4130517"/>
                <a:gd name="connsiteY11" fmla="*/ 79360 h 2806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30517" h="2806419">
                  <a:moveTo>
                    <a:pt x="237339" y="0"/>
                  </a:moveTo>
                  <a:lnTo>
                    <a:pt x="3997489" y="0"/>
                  </a:lnTo>
                  <a:lnTo>
                    <a:pt x="4006148" y="24333"/>
                  </a:lnTo>
                  <a:cubicBezTo>
                    <a:pt x="4087750" y="288004"/>
                    <a:pt x="4130517" y="579903"/>
                    <a:pt x="4130517" y="887307"/>
                  </a:cubicBezTo>
                  <a:cubicBezTo>
                    <a:pt x="4130517" y="1132599"/>
                    <a:pt x="4064304" y="1329464"/>
                    <a:pt x="3915925" y="1525677"/>
                  </a:cubicBezTo>
                  <a:cubicBezTo>
                    <a:pt x="3760721" y="1730924"/>
                    <a:pt x="3527514" y="1919967"/>
                    <a:pt x="3280571" y="2120090"/>
                  </a:cubicBezTo>
                  <a:cubicBezTo>
                    <a:pt x="3235011" y="2156968"/>
                    <a:pt x="3187944" y="2195151"/>
                    <a:pt x="3140878" y="2233796"/>
                  </a:cubicBezTo>
                  <a:cubicBezTo>
                    <a:pt x="2719582" y="2579662"/>
                    <a:pt x="2412097" y="2806419"/>
                    <a:pt x="1993019" y="2806419"/>
                  </a:cubicBezTo>
                  <a:cubicBezTo>
                    <a:pt x="1354472" y="2806419"/>
                    <a:pt x="902244" y="2528070"/>
                    <a:pt x="480948" y="1875638"/>
                  </a:cubicBezTo>
                  <a:cubicBezTo>
                    <a:pt x="425816" y="1790244"/>
                    <a:pt x="371924" y="1712578"/>
                    <a:pt x="319805" y="1637519"/>
                  </a:cubicBezTo>
                  <a:cubicBezTo>
                    <a:pt x="103795" y="1326296"/>
                    <a:pt x="0" y="1164446"/>
                    <a:pt x="0" y="887307"/>
                  </a:cubicBezTo>
                  <a:cubicBezTo>
                    <a:pt x="0" y="612125"/>
                    <a:pt x="65060" y="340293"/>
                    <a:pt x="193231" y="7936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64F6B39-7B0A-4839-9F52-1FFA2044F248}"/>
                </a:ext>
              </a:extLst>
            </p:cNvPr>
            <p:cNvSpPr/>
            <p:nvPr/>
          </p:nvSpPr>
          <p:spPr>
            <a:xfrm>
              <a:off x="3124577" y="0"/>
              <a:ext cx="4389519" cy="2916937"/>
            </a:xfrm>
            <a:custGeom>
              <a:avLst/>
              <a:gdLst>
                <a:gd name="connsiteX0" fmla="*/ 208215 w 4389519"/>
                <a:gd name="connsiteY0" fmla="*/ 0 h 2916937"/>
                <a:gd name="connsiteX1" fmla="*/ 4284014 w 4389519"/>
                <a:gd name="connsiteY1" fmla="*/ 0 h 2916937"/>
                <a:gd name="connsiteX2" fmla="*/ 4335794 w 4389519"/>
                <a:gd name="connsiteY2" fmla="*/ 207911 h 2916937"/>
                <a:gd name="connsiteX3" fmla="*/ 4376420 w 4389519"/>
                <a:gd name="connsiteY3" fmla="*/ 1078865 h 2916937"/>
                <a:gd name="connsiteX4" fmla="*/ 4090147 w 4389519"/>
                <a:gd name="connsiteY4" fmla="*/ 1734728 h 2916937"/>
                <a:gd name="connsiteX5" fmla="*/ 3362552 w 4389519"/>
                <a:gd name="connsiteY5" fmla="*/ 2305097 h 2916937"/>
                <a:gd name="connsiteX6" fmla="*/ 3204152 w 4389519"/>
                <a:gd name="connsiteY6" fmla="*/ 2412521 h 2916937"/>
                <a:gd name="connsiteX7" fmla="*/ 1936072 w 4389519"/>
                <a:gd name="connsiteY7" fmla="*/ 2912360 h 2916937"/>
                <a:gd name="connsiteX8" fmla="*/ 421690 w 4389519"/>
                <a:gd name="connsiteY8" fmla="*/ 1787063 h 2916937"/>
                <a:gd name="connsiteX9" fmla="*/ 273167 w 4389519"/>
                <a:gd name="connsiteY9" fmla="*/ 1520080 h 2916937"/>
                <a:gd name="connsiteX10" fmla="*/ 4118 w 4389519"/>
                <a:gd name="connsiteY10" fmla="*/ 696338 h 2916937"/>
                <a:gd name="connsiteX11" fmla="*/ 175984 w 4389519"/>
                <a:gd name="connsiteY11" fmla="*/ 60381 h 291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89519" h="2916937">
                  <a:moveTo>
                    <a:pt x="208215" y="0"/>
                  </a:moveTo>
                  <a:lnTo>
                    <a:pt x="4284014" y="0"/>
                  </a:lnTo>
                  <a:lnTo>
                    <a:pt x="4335794" y="207911"/>
                  </a:lnTo>
                  <a:cubicBezTo>
                    <a:pt x="4388748" y="479686"/>
                    <a:pt x="4403109" y="773803"/>
                    <a:pt x="4376420" y="1078865"/>
                  </a:cubicBezTo>
                  <a:cubicBezTo>
                    <a:pt x="4353703" y="1338514"/>
                    <a:pt x="4265383" y="1540772"/>
                    <a:pt x="4090147" y="1734728"/>
                  </a:cubicBezTo>
                  <a:cubicBezTo>
                    <a:pt x="3906850" y="1937616"/>
                    <a:pt x="3642485" y="2116128"/>
                    <a:pt x="3362552" y="2305097"/>
                  </a:cubicBezTo>
                  <a:cubicBezTo>
                    <a:pt x="3310910" y="2339914"/>
                    <a:pt x="3257553" y="2375972"/>
                    <a:pt x="3204152" y="2412521"/>
                  </a:cubicBezTo>
                  <a:cubicBezTo>
                    <a:pt x="2726165" y="2739616"/>
                    <a:pt x="2379682" y="2951171"/>
                    <a:pt x="1936072" y="2912360"/>
                  </a:cubicBezTo>
                  <a:cubicBezTo>
                    <a:pt x="1260148" y="2853224"/>
                    <a:pt x="807225" y="2516700"/>
                    <a:pt x="421690" y="1787063"/>
                  </a:cubicBezTo>
                  <a:cubicBezTo>
                    <a:pt x="371240" y="1691563"/>
                    <a:pt x="321385" y="1604361"/>
                    <a:pt x="273167" y="1520080"/>
                  </a:cubicBezTo>
                  <a:cubicBezTo>
                    <a:pt x="73334" y="1170636"/>
                    <a:pt x="-21548" y="989700"/>
                    <a:pt x="4118" y="696338"/>
                  </a:cubicBezTo>
                  <a:cubicBezTo>
                    <a:pt x="23232" y="477870"/>
                    <a:pt x="80908" y="264786"/>
                    <a:pt x="175984" y="60381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3099122-D80B-4389-A1CF-52C635217F4B}"/>
              </a:ext>
            </a:extLst>
          </p:cNvPr>
          <p:cNvGrpSpPr/>
          <p:nvPr/>
        </p:nvGrpSpPr>
        <p:grpSpPr>
          <a:xfrm>
            <a:off x="8122942" y="0"/>
            <a:ext cx="4069058" cy="3547008"/>
            <a:chOff x="8122942" y="0"/>
            <a:chExt cx="4069058" cy="3547008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A535D59-CDAA-4AA9-84AC-A6142E857FE2}"/>
                </a:ext>
              </a:extLst>
            </p:cNvPr>
            <p:cNvSpPr/>
            <p:nvPr/>
          </p:nvSpPr>
          <p:spPr>
            <a:xfrm>
              <a:off x="8122942" y="0"/>
              <a:ext cx="4069058" cy="3547008"/>
            </a:xfrm>
            <a:custGeom>
              <a:avLst/>
              <a:gdLst>
                <a:gd name="connsiteX0" fmla="*/ 305212 w 4069058"/>
                <a:gd name="connsiteY0" fmla="*/ 0 h 3547008"/>
                <a:gd name="connsiteX1" fmla="*/ 4069058 w 4069058"/>
                <a:gd name="connsiteY1" fmla="*/ 0 h 3547008"/>
                <a:gd name="connsiteX2" fmla="*/ 4069058 w 4069058"/>
                <a:gd name="connsiteY2" fmla="*/ 2865785 h 3547008"/>
                <a:gd name="connsiteX3" fmla="*/ 3996814 w 4069058"/>
                <a:gd name="connsiteY3" fmla="*/ 2947457 h 3547008"/>
                <a:gd name="connsiteX4" fmla="*/ 2732780 w 4069058"/>
                <a:gd name="connsiteY4" fmla="*/ 3541640 h 3547008"/>
                <a:gd name="connsiteX5" fmla="*/ 1317550 w 4069058"/>
                <a:gd name="connsiteY5" fmla="*/ 3015110 h 3547008"/>
                <a:gd name="connsiteX6" fmla="*/ 1140977 w 4069058"/>
                <a:gd name="connsiteY6" fmla="*/ 2901419 h 3547008"/>
                <a:gd name="connsiteX7" fmla="*/ 330269 w 4069058"/>
                <a:gd name="connsiteY7" fmla="*/ 2297252 h 3547008"/>
                <a:gd name="connsiteX8" fmla="*/ 13299 w 4069058"/>
                <a:gd name="connsiteY8" fmla="*/ 1599966 h 3547008"/>
                <a:gd name="connsiteX9" fmla="*/ 217457 w 4069058"/>
                <a:gd name="connsiteY9" fmla="*/ 178659 h 354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69058" h="3547008">
                  <a:moveTo>
                    <a:pt x="305212" y="0"/>
                  </a:moveTo>
                  <a:lnTo>
                    <a:pt x="4069058" y="0"/>
                  </a:lnTo>
                  <a:lnTo>
                    <a:pt x="4069058" y="2865785"/>
                  </a:lnTo>
                  <a:lnTo>
                    <a:pt x="3996814" y="2947457"/>
                  </a:lnTo>
                  <a:cubicBezTo>
                    <a:pt x="3654887" y="3311545"/>
                    <a:pt x="3252443" y="3496175"/>
                    <a:pt x="2732780" y="3541640"/>
                  </a:cubicBezTo>
                  <a:cubicBezTo>
                    <a:pt x="2236701" y="3585041"/>
                    <a:pt x="1850359" y="3361306"/>
                    <a:pt x="1317550" y="3015110"/>
                  </a:cubicBezTo>
                  <a:cubicBezTo>
                    <a:pt x="1258026" y="2976425"/>
                    <a:pt x="1198546" y="2938265"/>
                    <a:pt x="1140977" y="2901419"/>
                  </a:cubicBezTo>
                  <a:cubicBezTo>
                    <a:pt x="828927" y="2701433"/>
                    <a:pt x="534230" y="2512513"/>
                    <a:pt x="330269" y="2297252"/>
                  </a:cubicBezTo>
                  <a:cubicBezTo>
                    <a:pt x="135278" y="2091465"/>
                    <a:pt x="37487" y="1876435"/>
                    <a:pt x="13299" y="1599966"/>
                  </a:cubicBezTo>
                  <a:cubicBezTo>
                    <a:pt x="-32170" y="1080250"/>
                    <a:pt x="39709" y="589889"/>
                    <a:pt x="217457" y="178659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D6948CC-6D51-4092-887C-B0664DC102C7}"/>
                </a:ext>
              </a:extLst>
            </p:cNvPr>
            <p:cNvSpPr/>
            <p:nvPr/>
          </p:nvSpPr>
          <p:spPr>
            <a:xfrm flipH="1">
              <a:off x="8319994" y="0"/>
              <a:ext cx="3872006" cy="3321595"/>
            </a:xfrm>
            <a:custGeom>
              <a:avLst/>
              <a:gdLst>
                <a:gd name="connsiteX0" fmla="*/ 3466434 w 3872006"/>
                <a:gd name="connsiteY0" fmla="*/ 0 h 3321595"/>
                <a:gd name="connsiteX1" fmla="*/ 65800 w 3872006"/>
                <a:gd name="connsiteY1" fmla="*/ 0 h 3321595"/>
                <a:gd name="connsiteX2" fmla="*/ 0 w 3872006"/>
                <a:gd name="connsiteY2" fmla="*/ 59511 h 3321595"/>
                <a:gd name="connsiteX3" fmla="*/ 0 w 3872006"/>
                <a:gd name="connsiteY3" fmla="*/ 2518435 h 3321595"/>
                <a:gd name="connsiteX4" fmla="*/ 80122 w 3872006"/>
                <a:gd name="connsiteY4" fmla="*/ 2618704 h 3321595"/>
                <a:gd name="connsiteX5" fmla="*/ 1549501 w 3872006"/>
                <a:gd name="connsiteY5" fmla="*/ 3321595 h 3321595"/>
                <a:gd name="connsiteX6" fmla="*/ 2796711 w 3872006"/>
                <a:gd name="connsiteY6" fmla="*/ 2749441 h 3321595"/>
                <a:gd name="connsiteX7" fmla="*/ 2948494 w 3872006"/>
                <a:gd name="connsiteY7" fmla="*/ 2635829 h 3321595"/>
                <a:gd name="connsiteX8" fmla="*/ 3638840 w 3872006"/>
                <a:gd name="connsiteY8" fmla="*/ 2041901 h 3321595"/>
                <a:gd name="connsiteX9" fmla="*/ 3872006 w 3872006"/>
                <a:gd name="connsiteY9" fmla="*/ 1404055 h 3321595"/>
                <a:gd name="connsiteX10" fmla="*/ 3467973 w 3872006"/>
                <a:gd name="connsiteY10" fmla="*/ 1974 h 332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72006" h="3321595">
                  <a:moveTo>
                    <a:pt x="3466434" y="0"/>
                  </a:moveTo>
                  <a:lnTo>
                    <a:pt x="65800" y="0"/>
                  </a:lnTo>
                  <a:lnTo>
                    <a:pt x="0" y="59511"/>
                  </a:lnTo>
                  <a:lnTo>
                    <a:pt x="0" y="2518435"/>
                  </a:lnTo>
                  <a:lnTo>
                    <a:pt x="80122" y="2618704"/>
                  </a:lnTo>
                  <a:cubicBezTo>
                    <a:pt x="490323" y="3108658"/>
                    <a:pt x="942414" y="3321595"/>
                    <a:pt x="1549501" y="3321595"/>
                  </a:cubicBezTo>
                  <a:cubicBezTo>
                    <a:pt x="2004852" y="3321595"/>
                    <a:pt x="2338950" y="3095023"/>
                    <a:pt x="2796711" y="2749441"/>
                  </a:cubicBezTo>
                  <a:cubicBezTo>
                    <a:pt x="2847850" y="2710827"/>
                    <a:pt x="2898991" y="2672676"/>
                    <a:pt x="2948494" y="2635829"/>
                  </a:cubicBezTo>
                  <a:cubicBezTo>
                    <a:pt x="3216812" y="2435869"/>
                    <a:pt x="3470203" y="2246981"/>
                    <a:pt x="3638840" y="2041901"/>
                  </a:cubicBezTo>
                  <a:cubicBezTo>
                    <a:pt x="3800062" y="1845849"/>
                    <a:pt x="3872006" y="1649145"/>
                    <a:pt x="3872006" y="1404055"/>
                  </a:cubicBezTo>
                  <a:cubicBezTo>
                    <a:pt x="3872006" y="866538"/>
                    <a:pt x="3729694" y="376466"/>
                    <a:pt x="3467973" y="1974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5F9FD94-99CC-42AD-8E66-CF99E8FD5A94}"/>
                </a:ext>
              </a:extLst>
            </p:cNvPr>
            <p:cNvSpPr/>
            <p:nvPr/>
          </p:nvSpPr>
          <p:spPr>
            <a:xfrm flipH="1">
              <a:off x="8729240" y="9274"/>
              <a:ext cx="3462454" cy="3010961"/>
            </a:xfrm>
            <a:custGeom>
              <a:avLst/>
              <a:gdLst>
                <a:gd name="connsiteX0" fmla="*/ 2953507 w 3462454"/>
                <a:gd name="connsiteY0" fmla="*/ 0 h 3010961"/>
                <a:gd name="connsiteX1" fmla="*/ 477652 w 3462454"/>
                <a:gd name="connsiteY1" fmla="*/ 0 h 3010961"/>
                <a:gd name="connsiteX2" fmla="*/ 327396 w 3462454"/>
                <a:gd name="connsiteY2" fmla="*/ 113681 h 3010961"/>
                <a:gd name="connsiteX3" fmla="*/ 46554 w 3462454"/>
                <a:gd name="connsiteY3" fmla="*/ 391785 h 3010961"/>
                <a:gd name="connsiteX4" fmla="*/ 0 w 3462454"/>
                <a:gd name="connsiteY4" fmla="*/ 453516 h 3010961"/>
                <a:gd name="connsiteX5" fmla="*/ 0 w 3462454"/>
                <a:gd name="connsiteY5" fmla="*/ 2083461 h 3010961"/>
                <a:gd name="connsiteX6" fmla="*/ 26382 w 3462454"/>
                <a:gd name="connsiteY6" fmla="*/ 2118637 h 3010961"/>
                <a:gd name="connsiteX7" fmla="*/ 101620 w 3462454"/>
                <a:gd name="connsiteY7" fmla="*/ 2222744 h 3010961"/>
                <a:gd name="connsiteX8" fmla="*/ 1494064 w 3462454"/>
                <a:gd name="connsiteY8" fmla="*/ 3010961 h 3010961"/>
                <a:gd name="connsiteX9" fmla="*/ 2551110 w 3462454"/>
                <a:gd name="connsiteY9" fmla="*/ 2526044 h 3010961"/>
                <a:gd name="connsiteX10" fmla="*/ 2679751 w 3462454"/>
                <a:gd name="connsiteY10" fmla="*/ 2429754 h 3010961"/>
                <a:gd name="connsiteX11" fmla="*/ 3264840 w 3462454"/>
                <a:gd name="connsiteY11" fmla="*/ 1926383 h 3010961"/>
                <a:gd name="connsiteX12" fmla="*/ 3462454 w 3462454"/>
                <a:gd name="connsiteY12" fmla="*/ 1385790 h 3010961"/>
                <a:gd name="connsiteX13" fmla="*/ 3018820 w 3462454"/>
                <a:gd name="connsiteY13" fmla="*/ 67626 h 3010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62454" h="3010961">
                  <a:moveTo>
                    <a:pt x="2953507" y="0"/>
                  </a:moveTo>
                  <a:lnTo>
                    <a:pt x="477652" y="0"/>
                  </a:lnTo>
                  <a:lnTo>
                    <a:pt x="327396" y="113681"/>
                  </a:lnTo>
                  <a:cubicBezTo>
                    <a:pt x="222344" y="200626"/>
                    <a:pt x="128536" y="293564"/>
                    <a:pt x="46554" y="391785"/>
                  </a:cubicBezTo>
                  <a:lnTo>
                    <a:pt x="0" y="453516"/>
                  </a:lnTo>
                  <a:lnTo>
                    <a:pt x="0" y="2083461"/>
                  </a:lnTo>
                  <a:lnTo>
                    <a:pt x="26382" y="2118637"/>
                  </a:lnTo>
                  <a:cubicBezTo>
                    <a:pt x="51135" y="2152065"/>
                    <a:pt x="76235" y="2186586"/>
                    <a:pt x="101620" y="2222744"/>
                  </a:cubicBezTo>
                  <a:cubicBezTo>
                    <a:pt x="489585" y="2775245"/>
                    <a:pt x="906035" y="3010961"/>
                    <a:pt x="1494064" y="3010961"/>
                  </a:cubicBezTo>
                  <a:cubicBezTo>
                    <a:pt x="1879987" y="3010961"/>
                    <a:pt x="2163144" y="2818935"/>
                    <a:pt x="2551110" y="2526044"/>
                  </a:cubicBezTo>
                  <a:cubicBezTo>
                    <a:pt x="2594452" y="2493317"/>
                    <a:pt x="2637795" y="2460984"/>
                    <a:pt x="2679751" y="2429754"/>
                  </a:cubicBezTo>
                  <a:cubicBezTo>
                    <a:pt x="2907158" y="2260282"/>
                    <a:pt x="3121914" y="2100194"/>
                    <a:pt x="3264840" y="1926383"/>
                  </a:cubicBezTo>
                  <a:cubicBezTo>
                    <a:pt x="3401480" y="1760224"/>
                    <a:pt x="3462454" y="1593511"/>
                    <a:pt x="3462454" y="1385790"/>
                  </a:cubicBezTo>
                  <a:cubicBezTo>
                    <a:pt x="3462454" y="865148"/>
                    <a:pt x="3304918" y="397028"/>
                    <a:pt x="3018820" y="67626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47D3E70-A759-410D-B5DB-855218E138C3}"/>
                </a:ext>
              </a:extLst>
            </p:cNvPr>
            <p:cNvSpPr/>
            <p:nvPr/>
          </p:nvSpPr>
          <p:spPr>
            <a:xfrm flipH="1">
              <a:off x="8243247" y="9274"/>
              <a:ext cx="3948447" cy="3411460"/>
            </a:xfrm>
            <a:custGeom>
              <a:avLst/>
              <a:gdLst>
                <a:gd name="connsiteX0" fmla="*/ 3564894 w 3904481"/>
                <a:gd name="connsiteY0" fmla="*/ 0 h 3411460"/>
                <a:gd name="connsiteX1" fmla="*/ 0 w 3904481"/>
                <a:gd name="connsiteY1" fmla="*/ 0 h 3411460"/>
                <a:gd name="connsiteX2" fmla="*/ 0 w 3904481"/>
                <a:gd name="connsiteY2" fmla="*/ 2659993 h 3411460"/>
                <a:gd name="connsiteX3" fmla="*/ 1876 w 3904481"/>
                <a:gd name="connsiteY3" fmla="*/ 2662425 h 3411460"/>
                <a:gd name="connsiteX4" fmla="*/ 1514161 w 3904481"/>
                <a:gd name="connsiteY4" fmla="*/ 3411460 h 3411460"/>
                <a:gd name="connsiteX5" fmla="*/ 2797788 w 3904481"/>
                <a:gd name="connsiteY5" fmla="*/ 2801744 h 3411460"/>
                <a:gd name="connsiteX6" fmla="*/ 2954004 w 3904481"/>
                <a:gd name="connsiteY6" fmla="*/ 2680673 h 3411460"/>
                <a:gd name="connsiteX7" fmla="*/ 3664508 w 3904481"/>
                <a:gd name="connsiteY7" fmla="*/ 2047754 h 3411460"/>
                <a:gd name="connsiteX8" fmla="*/ 3904481 w 3904481"/>
                <a:gd name="connsiteY8" fmla="*/ 1368033 h 3411460"/>
                <a:gd name="connsiteX9" fmla="*/ 3596499 w 3904481"/>
                <a:gd name="connsiteY9" fmla="*/ 52268 h 341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4481" h="3411460">
                  <a:moveTo>
                    <a:pt x="3564894" y="0"/>
                  </a:moveTo>
                  <a:lnTo>
                    <a:pt x="0" y="0"/>
                  </a:lnTo>
                  <a:lnTo>
                    <a:pt x="0" y="2659993"/>
                  </a:lnTo>
                  <a:lnTo>
                    <a:pt x="1876" y="2662425"/>
                  </a:lnTo>
                  <a:cubicBezTo>
                    <a:pt x="424055" y="3184544"/>
                    <a:pt x="889346" y="3411460"/>
                    <a:pt x="1514161" y="3411460"/>
                  </a:cubicBezTo>
                  <a:cubicBezTo>
                    <a:pt x="1982808" y="3411460"/>
                    <a:pt x="2326661" y="3170014"/>
                    <a:pt x="2797788" y="2801744"/>
                  </a:cubicBezTo>
                  <a:cubicBezTo>
                    <a:pt x="2850420" y="2760595"/>
                    <a:pt x="2903054" y="2719940"/>
                    <a:pt x="2954004" y="2680673"/>
                  </a:cubicBezTo>
                  <a:cubicBezTo>
                    <a:pt x="3230156" y="2467586"/>
                    <a:pt x="3490946" y="2266297"/>
                    <a:pt x="3664508" y="2047754"/>
                  </a:cubicBezTo>
                  <a:cubicBezTo>
                    <a:pt x="3830437" y="1838832"/>
                    <a:pt x="3904481" y="1629214"/>
                    <a:pt x="3904481" y="1368033"/>
                  </a:cubicBezTo>
                  <a:cubicBezTo>
                    <a:pt x="3904481" y="877057"/>
                    <a:pt x="3796872" y="423228"/>
                    <a:pt x="3596499" y="52268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0302A25-2D4F-4AD5-B0E9-C12184C3599E}"/>
              </a:ext>
            </a:extLst>
          </p:cNvPr>
          <p:cNvGrpSpPr/>
          <p:nvPr/>
        </p:nvGrpSpPr>
        <p:grpSpPr>
          <a:xfrm>
            <a:off x="-1" y="1355238"/>
            <a:ext cx="4381339" cy="5510713"/>
            <a:chOff x="0" y="1347287"/>
            <a:chExt cx="4259808" cy="5510713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227AF03-773A-4B1E-8FED-67198038E60D}"/>
                </a:ext>
              </a:extLst>
            </p:cNvPr>
            <p:cNvSpPr/>
            <p:nvPr/>
          </p:nvSpPr>
          <p:spPr>
            <a:xfrm>
              <a:off x="0" y="1676545"/>
              <a:ext cx="4174269" cy="5181455"/>
            </a:xfrm>
            <a:custGeom>
              <a:avLst/>
              <a:gdLst>
                <a:gd name="connsiteX0" fmla="*/ 1155130 w 4174269"/>
                <a:gd name="connsiteY0" fmla="*/ 990 h 5181455"/>
                <a:gd name="connsiteX1" fmla="*/ 2396955 w 4174269"/>
                <a:gd name="connsiteY1" fmla="*/ 367328 h 5181455"/>
                <a:gd name="connsiteX2" fmla="*/ 3827960 w 4174269"/>
                <a:gd name="connsiteY2" fmla="*/ 4749328 h 5181455"/>
                <a:gd name="connsiteX3" fmla="*/ 3561502 w 4174269"/>
                <a:gd name="connsiteY3" fmla="*/ 5090948 h 5181455"/>
                <a:gd name="connsiteX4" fmla="*/ 3452726 w 4174269"/>
                <a:gd name="connsiteY4" fmla="*/ 5181455 h 5181455"/>
                <a:gd name="connsiteX5" fmla="*/ 0 w 4174269"/>
                <a:gd name="connsiteY5" fmla="*/ 5181455 h 5181455"/>
                <a:gd name="connsiteX6" fmla="*/ 0 w 4174269"/>
                <a:gd name="connsiteY6" fmla="*/ 251605 h 5181455"/>
                <a:gd name="connsiteX7" fmla="*/ 157396 w 4174269"/>
                <a:gd name="connsiteY7" fmla="*/ 182600 h 5181455"/>
                <a:gd name="connsiteX8" fmla="*/ 1155130 w 4174269"/>
                <a:gd name="connsiteY8" fmla="*/ 990 h 518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74269" h="5181455">
                  <a:moveTo>
                    <a:pt x="1155130" y="990"/>
                  </a:moveTo>
                  <a:cubicBezTo>
                    <a:pt x="1564667" y="12730"/>
                    <a:pt x="1984593" y="129250"/>
                    <a:pt x="2396955" y="367328"/>
                  </a:cubicBezTo>
                  <a:cubicBezTo>
                    <a:pt x="3871760" y="1218807"/>
                    <a:pt x="4678347" y="3276416"/>
                    <a:pt x="3827960" y="4749328"/>
                  </a:cubicBezTo>
                  <a:cubicBezTo>
                    <a:pt x="3748235" y="4887417"/>
                    <a:pt x="3658928" y="4998272"/>
                    <a:pt x="3561502" y="5090948"/>
                  </a:cubicBezTo>
                  <a:lnTo>
                    <a:pt x="3452726" y="5181455"/>
                  </a:lnTo>
                  <a:lnTo>
                    <a:pt x="0" y="5181455"/>
                  </a:lnTo>
                  <a:lnTo>
                    <a:pt x="0" y="251605"/>
                  </a:lnTo>
                  <a:lnTo>
                    <a:pt x="157396" y="182600"/>
                  </a:lnTo>
                  <a:cubicBezTo>
                    <a:pt x="475610" y="54980"/>
                    <a:pt x="811718" y="-8854"/>
                    <a:pt x="1155130" y="99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6FE8FAD-8A4A-49E1-AFAF-A074482295A9}"/>
                </a:ext>
              </a:extLst>
            </p:cNvPr>
            <p:cNvSpPr/>
            <p:nvPr/>
          </p:nvSpPr>
          <p:spPr>
            <a:xfrm>
              <a:off x="0" y="1347287"/>
              <a:ext cx="4259808" cy="5510713"/>
            </a:xfrm>
            <a:custGeom>
              <a:avLst/>
              <a:gdLst>
                <a:gd name="connsiteX0" fmla="*/ 948905 w 4259808"/>
                <a:gd name="connsiteY0" fmla="*/ 1556 h 5510713"/>
                <a:gd name="connsiteX1" fmla="*/ 2304106 w 4259808"/>
                <a:gd name="connsiteY1" fmla="*/ 405867 h 5510713"/>
                <a:gd name="connsiteX2" fmla="*/ 3890982 w 4259808"/>
                <a:gd name="connsiteY2" fmla="*/ 5156588 h 5510713"/>
                <a:gd name="connsiteX3" fmla="*/ 3680329 w 4259808"/>
                <a:gd name="connsiteY3" fmla="*/ 5445948 h 5510713"/>
                <a:gd name="connsiteX4" fmla="*/ 3616504 w 4259808"/>
                <a:gd name="connsiteY4" fmla="*/ 5510713 h 5510713"/>
                <a:gd name="connsiteX5" fmla="*/ 0 w 4259808"/>
                <a:gd name="connsiteY5" fmla="*/ 5510713 h 5510713"/>
                <a:gd name="connsiteX6" fmla="*/ 0 w 4259808"/>
                <a:gd name="connsiteY6" fmla="*/ 144797 h 5510713"/>
                <a:gd name="connsiteX7" fmla="*/ 164164 w 4259808"/>
                <a:gd name="connsiteY7" fmla="*/ 92266 h 5510713"/>
                <a:gd name="connsiteX8" fmla="*/ 948905 w 4259808"/>
                <a:gd name="connsiteY8" fmla="*/ 1556 h 551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59808" h="5510713">
                  <a:moveTo>
                    <a:pt x="948905" y="1556"/>
                  </a:moveTo>
                  <a:cubicBezTo>
                    <a:pt x="1395136" y="16867"/>
                    <a:pt x="1853354" y="145625"/>
                    <a:pt x="2304106" y="405867"/>
                  </a:cubicBezTo>
                  <a:cubicBezTo>
                    <a:pt x="3916211" y="1336616"/>
                    <a:pt x="4808028" y="3568218"/>
                    <a:pt x="3890982" y="5156588"/>
                  </a:cubicBezTo>
                  <a:cubicBezTo>
                    <a:pt x="3826502" y="5268272"/>
                    <a:pt x="3756052" y="5363347"/>
                    <a:pt x="3680329" y="5445948"/>
                  </a:cubicBezTo>
                  <a:lnTo>
                    <a:pt x="3616504" y="5510713"/>
                  </a:lnTo>
                  <a:lnTo>
                    <a:pt x="0" y="5510713"/>
                  </a:lnTo>
                  <a:lnTo>
                    <a:pt x="0" y="144797"/>
                  </a:lnTo>
                  <a:lnTo>
                    <a:pt x="164164" y="92266"/>
                  </a:lnTo>
                  <a:cubicBezTo>
                    <a:pt x="418657" y="23914"/>
                    <a:pt x="681631" y="-7614"/>
                    <a:pt x="948905" y="1556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A7C4DFB-FDFD-4F28-8B00-287EB75C79EB}"/>
                </a:ext>
              </a:extLst>
            </p:cNvPr>
            <p:cNvSpPr/>
            <p:nvPr/>
          </p:nvSpPr>
          <p:spPr>
            <a:xfrm>
              <a:off x="0" y="1592806"/>
              <a:ext cx="4029221" cy="5265194"/>
            </a:xfrm>
            <a:custGeom>
              <a:avLst/>
              <a:gdLst>
                <a:gd name="connsiteX0" fmla="*/ 812878 w 4029221"/>
                <a:gd name="connsiteY0" fmla="*/ 840 h 5265194"/>
                <a:gd name="connsiteX1" fmla="*/ 960980 w 4029221"/>
                <a:gd name="connsiteY1" fmla="*/ 1442 h 5265194"/>
                <a:gd name="connsiteX2" fmla="*/ 2216856 w 4029221"/>
                <a:gd name="connsiteY2" fmla="*/ 376120 h 5265194"/>
                <a:gd name="connsiteX3" fmla="*/ 3687427 w 4029221"/>
                <a:gd name="connsiteY3" fmla="*/ 4778650 h 5265194"/>
                <a:gd name="connsiteX4" fmla="*/ 3267677 w 4029221"/>
                <a:gd name="connsiteY4" fmla="*/ 5245601 h 5265194"/>
                <a:gd name="connsiteX5" fmla="*/ 3237167 w 4029221"/>
                <a:gd name="connsiteY5" fmla="*/ 5265194 h 5265194"/>
                <a:gd name="connsiteX6" fmla="*/ 0 w 4029221"/>
                <a:gd name="connsiteY6" fmla="*/ 5265194 h 5265194"/>
                <a:gd name="connsiteX7" fmla="*/ 0 w 4029221"/>
                <a:gd name="connsiteY7" fmla="*/ 162790 h 5265194"/>
                <a:gd name="connsiteX8" fmla="*/ 58408 w 4029221"/>
                <a:gd name="connsiteY8" fmla="*/ 139352 h 5265194"/>
                <a:gd name="connsiteX9" fmla="*/ 812878 w 4029221"/>
                <a:gd name="connsiteY9" fmla="*/ 840 h 5265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29221" h="5265194">
                  <a:moveTo>
                    <a:pt x="812878" y="840"/>
                  </a:moveTo>
                  <a:cubicBezTo>
                    <a:pt x="862065" y="-449"/>
                    <a:pt x="911443" y="-258"/>
                    <a:pt x="960980" y="1442"/>
                  </a:cubicBezTo>
                  <a:cubicBezTo>
                    <a:pt x="1374507" y="15631"/>
                    <a:pt x="1799140" y="134952"/>
                    <a:pt x="2216856" y="376120"/>
                  </a:cubicBezTo>
                  <a:cubicBezTo>
                    <a:pt x="3710806" y="1238652"/>
                    <a:pt x="4537261" y="3306696"/>
                    <a:pt x="3687427" y="4778650"/>
                  </a:cubicBezTo>
                  <a:cubicBezTo>
                    <a:pt x="3567917" y="4985647"/>
                    <a:pt x="3426282" y="5131074"/>
                    <a:pt x="3267677" y="5245601"/>
                  </a:cubicBezTo>
                  <a:lnTo>
                    <a:pt x="3237167" y="5265194"/>
                  </a:lnTo>
                  <a:lnTo>
                    <a:pt x="0" y="5265194"/>
                  </a:lnTo>
                  <a:lnTo>
                    <a:pt x="0" y="162790"/>
                  </a:lnTo>
                  <a:lnTo>
                    <a:pt x="58408" y="139352"/>
                  </a:lnTo>
                  <a:cubicBezTo>
                    <a:pt x="301661" y="55163"/>
                    <a:pt x="554646" y="7607"/>
                    <a:pt x="812878" y="840"/>
                  </a:cubicBezTo>
                  <a:close/>
                </a:path>
              </a:pathLst>
            </a:custGeom>
            <a:noFill/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6E867DF-0B62-429A-A554-CBE585048439}"/>
                </a:ext>
              </a:extLst>
            </p:cNvPr>
            <p:cNvSpPr/>
            <p:nvPr/>
          </p:nvSpPr>
          <p:spPr>
            <a:xfrm>
              <a:off x="0" y="2147333"/>
              <a:ext cx="3702048" cy="4710667"/>
            </a:xfrm>
            <a:custGeom>
              <a:avLst/>
              <a:gdLst>
                <a:gd name="connsiteX0" fmla="*/ 1057511 w 3702048"/>
                <a:gd name="connsiteY0" fmla="*/ 1243 h 4710667"/>
                <a:gd name="connsiteX1" fmla="*/ 2139959 w 3702048"/>
                <a:gd name="connsiteY1" fmla="*/ 324180 h 4710667"/>
                <a:gd name="connsiteX2" fmla="*/ 3407455 w 3702048"/>
                <a:gd name="connsiteY2" fmla="*/ 4118750 h 4710667"/>
                <a:gd name="connsiteX3" fmla="*/ 2754080 w 3702048"/>
                <a:gd name="connsiteY3" fmla="*/ 4690965 h 4710667"/>
                <a:gd name="connsiteX4" fmla="*/ 2711405 w 3702048"/>
                <a:gd name="connsiteY4" fmla="*/ 4710667 h 4710667"/>
                <a:gd name="connsiteX5" fmla="*/ 0 w 3702048"/>
                <a:gd name="connsiteY5" fmla="*/ 4710667 h 4710667"/>
                <a:gd name="connsiteX6" fmla="*/ 0 w 3702048"/>
                <a:gd name="connsiteY6" fmla="*/ 239601 h 4710667"/>
                <a:gd name="connsiteX7" fmla="*/ 72857 w 3702048"/>
                <a:gd name="connsiteY7" fmla="*/ 203063 h 4710667"/>
                <a:gd name="connsiteX8" fmla="*/ 1057511 w 3702048"/>
                <a:gd name="connsiteY8" fmla="*/ 1243 h 4710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2048" h="4710667">
                  <a:moveTo>
                    <a:pt x="1057511" y="1243"/>
                  </a:moveTo>
                  <a:cubicBezTo>
                    <a:pt x="1413932" y="13473"/>
                    <a:pt x="1779927" y="116316"/>
                    <a:pt x="2139959" y="324180"/>
                  </a:cubicBezTo>
                  <a:cubicBezTo>
                    <a:pt x="3427605" y="1067603"/>
                    <a:pt x="4139931" y="2850064"/>
                    <a:pt x="3407455" y="4118750"/>
                  </a:cubicBezTo>
                  <a:cubicBezTo>
                    <a:pt x="3235777" y="4416105"/>
                    <a:pt x="3011128" y="4566048"/>
                    <a:pt x="2754080" y="4690965"/>
                  </a:cubicBezTo>
                  <a:lnTo>
                    <a:pt x="2711405" y="4710667"/>
                  </a:lnTo>
                  <a:lnTo>
                    <a:pt x="0" y="4710667"/>
                  </a:lnTo>
                  <a:lnTo>
                    <a:pt x="0" y="239601"/>
                  </a:lnTo>
                  <a:lnTo>
                    <a:pt x="72857" y="203063"/>
                  </a:lnTo>
                  <a:cubicBezTo>
                    <a:pt x="383165" y="61024"/>
                    <a:pt x="715942" y="-10476"/>
                    <a:pt x="1057511" y="1243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4296" y="3420734"/>
            <a:ext cx="6665976" cy="2129674"/>
          </a:xfrm>
        </p:spPr>
        <p:txBody>
          <a:bodyPr anchor="b">
            <a:noAutofit/>
          </a:bodyPr>
          <a:lstStyle>
            <a:lvl1pPr algn="l">
              <a:lnSpc>
                <a:spcPct val="110000"/>
              </a:lnSpc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E197B67B-BA44-4D2A-B31D-35A89323C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6" y="6170490"/>
            <a:ext cx="5713314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1D718595-24D3-4517-A62E-C1F49340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4295" y="5550408"/>
            <a:ext cx="6665975" cy="512064"/>
          </a:xfr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3C6217BB-A228-414D-92D9-E1D1EFEB8B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" y="6170491"/>
            <a:ext cx="2840083" cy="457200"/>
          </a:xfrm>
        </p:spPr>
        <p:txBody>
          <a:bodyPr/>
          <a:lstStyle>
            <a:lvl1pPr algn="l">
              <a:defRPr/>
            </a:lvl1pPr>
          </a:lstStyle>
          <a:p>
            <a:fld id="{E72EB70D-CD01-44DA-83B3-8FEB3383D307}" type="datetime1">
              <a:rPr lang="en-US" smtClean="0"/>
              <a:t>8/17/2022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08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024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029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C1D6427-F07F-4D50-B151-455100AF7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8CFD-9357-46BE-A189-D637A67C8730}" type="datetime1">
              <a:rPr lang="en-US" smtClean="0"/>
              <a:t>8/17/2022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79EFBB2-C5E0-4D57-AB1D-3AA907ECF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AE6B7E1-F60B-4D08-9052-423D6FBFA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048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1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024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30290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30290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3771BF97-4D2A-43A4-8CDC-2250017EB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42EE-B331-4632-BD10-A82FED6B6FC0}" type="datetime1">
              <a:rPr lang="en-US" smtClean="0"/>
              <a:t>8/17/2022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020661A-DA07-4679-9226-945B5DD24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EFCE38B-E087-4988-BC3A-FE3B55E70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3BC439C-E995-4E1F-8DE9-75C32785E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36614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F30096C-3491-4EF2-ABB2-D57F3F4B5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A835-D13F-49F4-8F11-5D576AC65FAD}" type="datetime1">
              <a:rPr lang="en-US" smtClean="0"/>
              <a:t>8/17/2022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9DA3A85-7147-4F32-944A-B079AF514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EDDF50D-95C0-4DA2-BBC6-41774FAC1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041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9BEFCA-6D6F-4F26-823F-C86CA694B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1799-ACB5-4CB2-86A2-5C574F1C8706}" type="datetime1">
              <a:rPr lang="en-US" smtClean="0"/>
              <a:t>8/17/2022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2EE2C9-E87D-4495-9EDA-6BC0EDC2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5557A9-903F-4B36-8B06-D9EADF230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248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640080"/>
            <a:ext cx="3227715" cy="2551751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" y="640080"/>
            <a:ext cx="6949440" cy="545591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B904BE8-2080-4FFA-9239-A8929E28FA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ED5DD0D6-7A82-473E-879B-C6ECD6CCCFEC}" type="datetime1">
              <a:rPr lang="en-US" smtClean="0"/>
              <a:t>8/17/2022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D5580C6-5CD7-4CDD-977D-0533C84F2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94944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18D0320-9B66-443F-8E28-8BCF07E08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43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41C2A9DB-B176-4069-8734-5B4ED352BA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D4605E03-BC17-41A7-854C-DFAB672737DC}" type="datetime1">
              <a:rPr lang="en-US" smtClean="0"/>
              <a:t>8/17/2022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30F9A2F-C2C4-4E1C-B4B3-07ED84F28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464410" cy="4572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9BFA0A0-2117-4A10-9DAA-080C21559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676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0240" y="442220"/>
            <a:ext cx="8770571" cy="1345269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0" y="2312276"/>
            <a:ext cx="8770571" cy="3651504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0727" y="6170491"/>
            <a:ext cx="284008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r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4408324-A84C-4A45-93B6-78D079CCE772}" type="datetime1">
              <a:rPr lang="en-US" smtClean="0"/>
              <a:t>8/17/2022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0240" y="6170490"/>
            <a:ext cx="5667375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3744" y="6170490"/>
            <a:ext cx="1188720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cxnSp>
        <p:nvCxnSpPr>
          <p:cNvPr id="9" name="Straight Connector 8" title="Rule Line">
            <a:extLst>
              <a:ext uri="{FF2B5EF4-FFF2-40B4-BE49-F238E27FC236}">
                <a16:creationId xmlns:a16="http://schemas.microsoft.com/office/drawing/2014/main" id="{430127AE-B29E-4FDF-99D2-A2F1E7003F74}"/>
              </a:ext>
            </a:extLst>
          </p:cNvPr>
          <p:cNvCxnSpPr/>
          <p:nvPr/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7299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914400" rtl="0" eaLnBrk="1" latinLnBrk="0" hangingPunct="1">
        <a:lnSpc>
          <a:spcPct val="130000"/>
        </a:lnSpc>
        <a:spcBef>
          <a:spcPct val="0"/>
        </a:spcBef>
        <a:buNone/>
        <a:defRPr sz="32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21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Layout" Target="../diagrams/layout3.xml"/><Relationship Id="rId7" Type="http://schemas.openxmlformats.org/officeDocument/2006/relationships/image" Target="../media/image11.jpeg"/><Relationship Id="rId12" Type="http://schemas.microsoft.com/office/2007/relationships/diagramDrawing" Target="../diagrams/drawing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openxmlformats.org/officeDocument/2006/relationships/diagramColors" Target="../diagrams/colors4.xml"/><Relationship Id="rId5" Type="http://schemas.openxmlformats.org/officeDocument/2006/relationships/diagramColors" Target="../diagrams/colors3.xml"/><Relationship Id="rId10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3.xml"/><Relationship Id="rId9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E8znAorKguo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C8EEB0F-BA72-49AC-956F-331B60FDE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Picture 3" descr="A pair of glasses on a book&#10;&#10;Description automatically generated with medium confidence">
            <a:extLst>
              <a:ext uri="{FF2B5EF4-FFF2-40B4-BE49-F238E27FC236}">
                <a16:creationId xmlns:a16="http://schemas.microsoft.com/office/drawing/2014/main" id="{C68316D7-54CA-44F1-AF76-879C814D97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101" r="-1" b="971"/>
          <a:stretch/>
        </p:blipFill>
        <p:spPr>
          <a:xfrm>
            <a:off x="1524" y="10"/>
            <a:ext cx="12188952" cy="685799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FB8CE58F-407C-497E-B723-21FD8C6D35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09937" y="721297"/>
            <a:ext cx="5565913" cy="5415406"/>
            <a:chOff x="797792" y="912854"/>
            <a:chExt cx="5298208" cy="503229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BE70332-ECAF-47BB-8C7B-BD049452F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1439" y="1056388"/>
              <a:ext cx="4968823" cy="4748064"/>
            </a:xfrm>
            <a:custGeom>
              <a:avLst/>
              <a:gdLst>
                <a:gd name="connsiteX0" fmla="*/ 2180840 w 3810827"/>
                <a:gd name="connsiteY0" fmla="*/ 0 h 3634591"/>
                <a:gd name="connsiteX1" fmla="*/ 2866380 w 3810827"/>
                <a:gd name="connsiteY1" fmla="*/ 145165 h 3634591"/>
                <a:gd name="connsiteX2" fmla="*/ 3366366 w 3810827"/>
                <a:gd name="connsiteY2" fmla="*/ 536835 h 3634591"/>
                <a:gd name="connsiteX3" fmla="*/ 3810827 w 3810827"/>
                <a:gd name="connsiteY3" fmla="*/ 1924156 h 3634591"/>
                <a:gd name="connsiteX4" fmla="*/ 3612844 w 3810827"/>
                <a:gd name="connsiteY4" fmla="*/ 2493111 h 3634591"/>
                <a:gd name="connsiteX5" fmla="*/ 3026664 w 3810827"/>
                <a:gd name="connsiteY5" fmla="*/ 3022891 h 3634591"/>
                <a:gd name="connsiteX6" fmla="*/ 2897783 w 3810827"/>
                <a:gd name="connsiteY6" fmla="*/ 3124233 h 3634591"/>
                <a:gd name="connsiteX7" fmla="*/ 1838765 w 3810827"/>
                <a:gd name="connsiteY7" fmla="*/ 3634591 h 3634591"/>
                <a:gd name="connsiteX8" fmla="*/ 443724 w 3810827"/>
                <a:gd name="connsiteY8" fmla="*/ 2805020 h 3634591"/>
                <a:gd name="connsiteX9" fmla="*/ 295053 w 3810827"/>
                <a:gd name="connsiteY9" fmla="*/ 2592792 h 3634591"/>
                <a:gd name="connsiteX10" fmla="*/ 0 w 3810827"/>
                <a:gd name="connsiteY10" fmla="*/ 1924156 h 3634591"/>
                <a:gd name="connsiteX11" fmla="*/ 178275 w 3810827"/>
                <a:gd name="connsiteY11" fmla="*/ 1204061 h 3634591"/>
                <a:gd name="connsiteX12" fmla="*/ 669921 w 3810827"/>
                <a:gd name="connsiteY12" fmla="*/ 585306 h 3634591"/>
                <a:gd name="connsiteX13" fmla="*/ 1380730 w 3810827"/>
                <a:gd name="connsiteY13" fmla="*/ 156203 h 3634591"/>
                <a:gd name="connsiteX14" fmla="*/ 2180840 w 3810827"/>
                <a:gd name="connsiteY14" fmla="*/ 0 h 363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0827" h="3634591">
                  <a:moveTo>
                    <a:pt x="2180840" y="0"/>
                  </a:moveTo>
                  <a:cubicBezTo>
                    <a:pt x="2431406" y="0"/>
                    <a:pt x="2662018" y="48886"/>
                    <a:pt x="2866380" y="145165"/>
                  </a:cubicBezTo>
                  <a:cubicBezTo>
                    <a:pt x="3057903" y="235467"/>
                    <a:pt x="3226119" y="367269"/>
                    <a:pt x="3366366" y="536835"/>
                  </a:cubicBezTo>
                  <a:cubicBezTo>
                    <a:pt x="3652997" y="883519"/>
                    <a:pt x="3810827" y="1376199"/>
                    <a:pt x="3810827" y="1924156"/>
                  </a:cubicBezTo>
                  <a:cubicBezTo>
                    <a:pt x="3810827" y="2142775"/>
                    <a:pt x="3749739" y="2318234"/>
                    <a:pt x="3612844" y="2493111"/>
                  </a:cubicBezTo>
                  <a:cubicBezTo>
                    <a:pt x="3469652" y="2676041"/>
                    <a:pt x="3254495" y="2844528"/>
                    <a:pt x="3026664" y="3022891"/>
                  </a:cubicBezTo>
                  <a:cubicBezTo>
                    <a:pt x="2984630" y="3055759"/>
                    <a:pt x="2941206" y="3089789"/>
                    <a:pt x="2897783" y="3124233"/>
                  </a:cubicBezTo>
                  <a:cubicBezTo>
                    <a:pt x="2509094" y="3432490"/>
                    <a:pt x="2225408" y="3634591"/>
                    <a:pt x="1838765" y="3634591"/>
                  </a:cubicBezTo>
                  <a:cubicBezTo>
                    <a:pt x="1249640" y="3634591"/>
                    <a:pt x="832413" y="3386508"/>
                    <a:pt x="443724" y="2805020"/>
                  </a:cubicBezTo>
                  <a:cubicBezTo>
                    <a:pt x="392859" y="2728910"/>
                    <a:pt x="343138" y="2659690"/>
                    <a:pt x="295053" y="2592792"/>
                  </a:cubicBezTo>
                  <a:cubicBezTo>
                    <a:pt x="95761" y="2315411"/>
                    <a:pt x="0" y="2171160"/>
                    <a:pt x="0" y="1924156"/>
                  </a:cubicBezTo>
                  <a:cubicBezTo>
                    <a:pt x="0" y="1678896"/>
                    <a:pt x="60024" y="1436622"/>
                    <a:pt x="178275" y="1204061"/>
                  </a:cubicBezTo>
                  <a:cubicBezTo>
                    <a:pt x="293990" y="976561"/>
                    <a:pt x="459425" y="768319"/>
                    <a:pt x="669921" y="585306"/>
                  </a:cubicBezTo>
                  <a:cubicBezTo>
                    <a:pt x="876818" y="405365"/>
                    <a:pt x="1122558" y="256964"/>
                    <a:pt x="1380730" y="156203"/>
                  </a:cubicBezTo>
                  <a:cubicBezTo>
                    <a:pt x="1645852" y="52539"/>
                    <a:pt x="1915145" y="0"/>
                    <a:pt x="2180840" y="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16D9361-A35A-4DC8-AAB9-04FD2D6FEE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7792" y="912854"/>
              <a:ext cx="5298208" cy="5032292"/>
            </a:xfrm>
            <a:custGeom>
              <a:avLst/>
              <a:gdLst>
                <a:gd name="connsiteX0" fmla="*/ 2180840 w 3810827"/>
                <a:gd name="connsiteY0" fmla="*/ 0 h 3634591"/>
                <a:gd name="connsiteX1" fmla="*/ 2866380 w 3810827"/>
                <a:gd name="connsiteY1" fmla="*/ 145165 h 3634591"/>
                <a:gd name="connsiteX2" fmla="*/ 3366366 w 3810827"/>
                <a:gd name="connsiteY2" fmla="*/ 536835 h 3634591"/>
                <a:gd name="connsiteX3" fmla="*/ 3810827 w 3810827"/>
                <a:gd name="connsiteY3" fmla="*/ 1924156 h 3634591"/>
                <a:gd name="connsiteX4" fmla="*/ 3612844 w 3810827"/>
                <a:gd name="connsiteY4" fmla="*/ 2493111 h 3634591"/>
                <a:gd name="connsiteX5" fmla="*/ 3026664 w 3810827"/>
                <a:gd name="connsiteY5" fmla="*/ 3022891 h 3634591"/>
                <a:gd name="connsiteX6" fmla="*/ 2897783 w 3810827"/>
                <a:gd name="connsiteY6" fmla="*/ 3124233 h 3634591"/>
                <a:gd name="connsiteX7" fmla="*/ 1838765 w 3810827"/>
                <a:gd name="connsiteY7" fmla="*/ 3634591 h 3634591"/>
                <a:gd name="connsiteX8" fmla="*/ 443724 w 3810827"/>
                <a:gd name="connsiteY8" fmla="*/ 2805020 h 3634591"/>
                <a:gd name="connsiteX9" fmla="*/ 295053 w 3810827"/>
                <a:gd name="connsiteY9" fmla="*/ 2592792 h 3634591"/>
                <a:gd name="connsiteX10" fmla="*/ 0 w 3810827"/>
                <a:gd name="connsiteY10" fmla="*/ 1924156 h 3634591"/>
                <a:gd name="connsiteX11" fmla="*/ 178275 w 3810827"/>
                <a:gd name="connsiteY11" fmla="*/ 1204061 h 3634591"/>
                <a:gd name="connsiteX12" fmla="*/ 669921 w 3810827"/>
                <a:gd name="connsiteY12" fmla="*/ 585306 h 3634591"/>
                <a:gd name="connsiteX13" fmla="*/ 1380730 w 3810827"/>
                <a:gd name="connsiteY13" fmla="*/ 156203 h 3634591"/>
                <a:gd name="connsiteX14" fmla="*/ 2180840 w 3810827"/>
                <a:gd name="connsiteY14" fmla="*/ 0 h 363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0827" h="3634591">
                  <a:moveTo>
                    <a:pt x="2180840" y="0"/>
                  </a:moveTo>
                  <a:cubicBezTo>
                    <a:pt x="2431406" y="0"/>
                    <a:pt x="2662018" y="48886"/>
                    <a:pt x="2866380" y="145165"/>
                  </a:cubicBezTo>
                  <a:cubicBezTo>
                    <a:pt x="3057903" y="235467"/>
                    <a:pt x="3226119" y="367269"/>
                    <a:pt x="3366366" y="536835"/>
                  </a:cubicBezTo>
                  <a:cubicBezTo>
                    <a:pt x="3652997" y="883519"/>
                    <a:pt x="3810827" y="1376199"/>
                    <a:pt x="3810827" y="1924156"/>
                  </a:cubicBezTo>
                  <a:cubicBezTo>
                    <a:pt x="3810827" y="2142775"/>
                    <a:pt x="3749739" y="2318234"/>
                    <a:pt x="3612844" y="2493111"/>
                  </a:cubicBezTo>
                  <a:cubicBezTo>
                    <a:pt x="3469652" y="2676041"/>
                    <a:pt x="3254495" y="2844528"/>
                    <a:pt x="3026664" y="3022891"/>
                  </a:cubicBezTo>
                  <a:cubicBezTo>
                    <a:pt x="2984630" y="3055759"/>
                    <a:pt x="2941206" y="3089789"/>
                    <a:pt x="2897783" y="3124233"/>
                  </a:cubicBezTo>
                  <a:cubicBezTo>
                    <a:pt x="2509094" y="3432490"/>
                    <a:pt x="2225408" y="3634591"/>
                    <a:pt x="1838765" y="3634591"/>
                  </a:cubicBezTo>
                  <a:cubicBezTo>
                    <a:pt x="1249640" y="3634591"/>
                    <a:pt x="832413" y="3386508"/>
                    <a:pt x="443724" y="2805020"/>
                  </a:cubicBezTo>
                  <a:cubicBezTo>
                    <a:pt x="392859" y="2728910"/>
                    <a:pt x="343138" y="2659690"/>
                    <a:pt x="295053" y="2592792"/>
                  </a:cubicBezTo>
                  <a:cubicBezTo>
                    <a:pt x="95761" y="2315411"/>
                    <a:pt x="0" y="2171160"/>
                    <a:pt x="0" y="1924156"/>
                  </a:cubicBezTo>
                  <a:cubicBezTo>
                    <a:pt x="0" y="1678896"/>
                    <a:pt x="60024" y="1436622"/>
                    <a:pt x="178275" y="1204061"/>
                  </a:cubicBezTo>
                  <a:cubicBezTo>
                    <a:pt x="293990" y="976561"/>
                    <a:pt x="459425" y="768319"/>
                    <a:pt x="669921" y="585306"/>
                  </a:cubicBezTo>
                  <a:cubicBezTo>
                    <a:pt x="876818" y="405365"/>
                    <a:pt x="1122558" y="256964"/>
                    <a:pt x="1380730" y="156203"/>
                  </a:cubicBezTo>
                  <a:cubicBezTo>
                    <a:pt x="1645852" y="52539"/>
                    <a:pt x="1915145" y="0"/>
                    <a:pt x="2180840" y="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7FC31AD-FBB3-4219-A758-D6F7594A0A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3671" y="1232452"/>
              <a:ext cx="4715122" cy="4439901"/>
            </a:xfrm>
            <a:custGeom>
              <a:avLst/>
              <a:gdLst>
                <a:gd name="connsiteX0" fmla="*/ 2180840 w 3810827"/>
                <a:gd name="connsiteY0" fmla="*/ 0 h 3634591"/>
                <a:gd name="connsiteX1" fmla="*/ 2866380 w 3810827"/>
                <a:gd name="connsiteY1" fmla="*/ 145165 h 3634591"/>
                <a:gd name="connsiteX2" fmla="*/ 3366366 w 3810827"/>
                <a:gd name="connsiteY2" fmla="*/ 536835 h 3634591"/>
                <a:gd name="connsiteX3" fmla="*/ 3810827 w 3810827"/>
                <a:gd name="connsiteY3" fmla="*/ 1924156 h 3634591"/>
                <a:gd name="connsiteX4" fmla="*/ 3612844 w 3810827"/>
                <a:gd name="connsiteY4" fmla="*/ 2493111 h 3634591"/>
                <a:gd name="connsiteX5" fmla="*/ 3026664 w 3810827"/>
                <a:gd name="connsiteY5" fmla="*/ 3022891 h 3634591"/>
                <a:gd name="connsiteX6" fmla="*/ 2897783 w 3810827"/>
                <a:gd name="connsiteY6" fmla="*/ 3124233 h 3634591"/>
                <a:gd name="connsiteX7" fmla="*/ 1838765 w 3810827"/>
                <a:gd name="connsiteY7" fmla="*/ 3634591 h 3634591"/>
                <a:gd name="connsiteX8" fmla="*/ 443724 w 3810827"/>
                <a:gd name="connsiteY8" fmla="*/ 2805020 h 3634591"/>
                <a:gd name="connsiteX9" fmla="*/ 295053 w 3810827"/>
                <a:gd name="connsiteY9" fmla="*/ 2592792 h 3634591"/>
                <a:gd name="connsiteX10" fmla="*/ 0 w 3810827"/>
                <a:gd name="connsiteY10" fmla="*/ 1924156 h 3634591"/>
                <a:gd name="connsiteX11" fmla="*/ 178275 w 3810827"/>
                <a:gd name="connsiteY11" fmla="*/ 1204061 h 3634591"/>
                <a:gd name="connsiteX12" fmla="*/ 669921 w 3810827"/>
                <a:gd name="connsiteY12" fmla="*/ 585306 h 3634591"/>
                <a:gd name="connsiteX13" fmla="*/ 1380730 w 3810827"/>
                <a:gd name="connsiteY13" fmla="*/ 156203 h 3634591"/>
                <a:gd name="connsiteX14" fmla="*/ 2180840 w 3810827"/>
                <a:gd name="connsiteY14" fmla="*/ 0 h 363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0827" h="3634591">
                  <a:moveTo>
                    <a:pt x="2180840" y="0"/>
                  </a:moveTo>
                  <a:cubicBezTo>
                    <a:pt x="2431406" y="0"/>
                    <a:pt x="2662018" y="48886"/>
                    <a:pt x="2866380" y="145165"/>
                  </a:cubicBezTo>
                  <a:cubicBezTo>
                    <a:pt x="3057903" y="235467"/>
                    <a:pt x="3226119" y="367269"/>
                    <a:pt x="3366366" y="536835"/>
                  </a:cubicBezTo>
                  <a:cubicBezTo>
                    <a:pt x="3652997" y="883519"/>
                    <a:pt x="3810827" y="1376199"/>
                    <a:pt x="3810827" y="1924156"/>
                  </a:cubicBezTo>
                  <a:cubicBezTo>
                    <a:pt x="3810827" y="2142775"/>
                    <a:pt x="3749739" y="2318234"/>
                    <a:pt x="3612844" y="2493111"/>
                  </a:cubicBezTo>
                  <a:cubicBezTo>
                    <a:pt x="3469652" y="2676041"/>
                    <a:pt x="3254495" y="2844528"/>
                    <a:pt x="3026664" y="3022891"/>
                  </a:cubicBezTo>
                  <a:cubicBezTo>
                    <a:pt x="2984630" y="3055759"/>
                    <a:pt x="2941206" y="3089789"/>
                    <a:pt x="2897783" y="3124233"/>
                  </a:cubicBezTo>
                  <a:cubicBezTo>
                    <a:pt x="2509094" y="3432490"/>
                    <a:pt x="2225408" y="3634591"/>
                    <a:pt x="1838765" y="3634591"/>
                  </a:cubicBezTo>
                  <a:cubicBezTo>
                    <a:pt x="1249640" y="3634591"/>
                    <a:pt x="832413" y="3386508"/>
                    <a:pt x="443724" y="2805020"/>
                  </a:cubicBezTo>
                  <a:cubicBezTo>
                    <a:pt x="392859" y="2728910"/>
                    <a:pt x="343138" y="2659690"/>
                    <a:pt x="295053" y="2592792"/>
                  </a:cubicBezTo>
                  <a:cubicBezTo>
                    <a:pt x="95761" y="2315411"/>
                    <a:pt x="0" y="2171160"/>
                    <a:pt x="0" y="1924156"/>
                  </a:cubicBezTo>
                  <a:cubicBezTo>
                    <a:pt x="0" y="1678896"/>
                    <a:pt x="60024" y="1436622"/>
                    <a:pt x="178275" y="1204061"/>
                  </a:cubicBezTo>
                  <a:cubicBezTo>
                    <a:pt x="293990" y="976561"/>
                    <a:pt x="459425" y="768319"/>
                    <a:pt x="669921" y="585306"/>
                  </a:cubicBezTo>
                  <a:cubicBezTo>
                    <a:pt x="876818" y="405365"/>
                    <a:pt x="1122558" y="256964"/>
                    <a:pt x="1380730" y="156203"/>
                  </a:cubicBezTo>
                  <a:cubicBezTo>
                    <a:pt x="1645852" y="52539"/>
                    <a:pt x="1915145" y="0"/>
                    <a:pt x="2180840" y="0"/>
                  </a:cubicBezTo>
                  <a:close/>
                </a:path>
              </a:pathLst>
            </a:custGeom>
            <a:solidFill>
              <a:schemeClr val="bg1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0003DB1-8133-474C-AFB5-A518DF87A8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1463" y="1685677"/>
            <a:ext cx="4181444" cy="3188327"/>
          </a:xfrm>
        </p:spPr>
        <p:txBody>
          <a:bodyPr anchor="ctr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en-US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Understanding Writing Patterns and Rhetoric</a:t>
            </a:r>
          </a:p>
        </p:txBody>
      </p:sp>
    </p:spTree>
    <p:extLst>
      <p:ext uri="{BB962C8B-B14F-4D97-AF65-F5344CB8AC3E}">
        <p14:creationId xmlns:p14="http://schemas.microsoft.com/office/powerpoint/2010/main" val="1681830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3408F-7AA2-421D-8314-5AA32BDD2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944" y="543687"/>
            <a:ext cx="9756112" cy="1046868"/>
          </a:xfrm>
        </p:spPr>
        <p:txBody>
          <a:bodyPr anchor="ctr">
            <a:normAutofit/>
          </a:bodyPr>
          <a:lstStyle/>
          <a:p>
            <a:pPr algn="ctr"/>
            <a:r>
              <a:rPr lang="en-US" dirty="0"/>
              <a:t>Potential Questions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4A1DFF4-9AB2-474E-BA02-AB9ACCD445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5921450"/>
              </p:ext>
            </p:extLst>
          </p:nvPr>
        </p:nvGraphicFramePr>
        <p:xfrm>
          <a:off x="1920875" y="2812010"/>
          <a:ext cx="8769350" cy="3289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64463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30127AE-B29E-4FDF-99D2-A2F1E7003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49BB7E9A-6937-4BF0-9F51-A20F197B5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0939753-89D7-48A8-8441-B9FF25CE8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4167" y="0"/>
            <a:ext cx="5687681" cy="5708856"/>
          </a:xfrm>
          <a:custGeom>
            <a:avLst/>
            <a:gdLst>
              <a:gd name="connsiteX0" fmla="*/ 2787282 w 5687681"/>
              <a:gd name="connsiteY0" fmla="*/ 0 h 5708856"/>
              <a:gd name="connsiteX1" fmla="*/ 3988996 w 5687681"/>
              <a:gd name="connsiteY1" fmla="*/ 0 h 5708856"/>
              <a:gd name="connsiteX2" fmla="*/ 4236253 w 5687681"/>
              <a:gd name="connsiteY2" fmla="*/ 68070 h 5708856"/>
              <a:gd name="connsiteX3" fmla="*/ 4483543 w 5687681"/>
              <a:gd name="connsiteY3" fmla="*/ 168573 h 5708856"/>
              <a:gd name="connsiteX4" fmla="*/ 5265611 w 5687681"/>
              <a:gd name="connsiteY4" fmla="*/ 790441 h 5708856"/>
              <a:gd name="connsiteX5" fmla="*/ 5682608 w 5687681"/>
              <a:gd name="connsiteY5" fmla="*/ 1499885 h 5708856"/>
              <a:gd name="connsiteX6" fmla="*/ 5687681 w 5687681"/>
              <a:gd name="connsiteY6" fmla="*/ 1513862 h 5708856"/>
              <a:gd name="connsiteX7" fmla="*/ 5687681 w 5687681"/>
              <a:gd name="connsiteY7" fmla="*/ 3841322 h 5708856"/>
              <a:gd name="connsiteX8" fmla="*/ 5651147 w 5687681"/>
              <a:gd name="connsiteY8" fmla="*/ 3896489 h 5708856"/>
              <a:gd name="connsiteX9" fmla="*/ 4734255 w 5687681"/>
              <a:gd name="connsiteY9" fmla="*/ 4737639 h 5708856"/>
              <a:gd name="connsiteX10" fmla="*/ 4532663 w 5687681"/>
              <a:gd name="connsiteY10" fmla="*/ 4898543 h 5708856"/>
              <a:gd name="connsiteX11" fmla="*/ 2876165 w 5687681"/>
              <a:gd name="connsiteY11" fmla="*/ 5708856 h 5708856"/>
              <a:gd name="connsiteX12" fmla="*/ 694066 w 5687681"/>
              <a:gd name="connsiteY12" fmla="*/ 4391717 h 5708856"/>
              <a:gd name="connsiteX13" fmla="*/ 461517 w 5687681"/>
              <a:gd name="connsiteY13" fmla="*/ 4054756 h 5708856"/>
              <a:gd name="connsiteX14" fmla="*/ 0 w 5687681"/>
              <a:gd name="connsiteY14" fmla="*/ 2993139 h 5708856"/>
              <a:gd name="connsiteX15" fmla="*/ 278855 w 5687681"/>
              <a:gd name="connsiteY15" fmla="*/ 1849819 h 5708856"/>
              <a:gd name="connsiteX16" fmla="*/ 1047879 w 5687681"/>
              <a:gd name="connsiteY16" fmla="*/ 867400 h 5708856"/>
              <a:gd name="connsiteX17" fmla="*/ 2159714 w 5687681"/>
              <a:gd name="connsiteY17" fmla="*/ 186098 h 5708856"/>
              <a:gd name="connsiteX18" fmla="*/ 2785137 w 5687681"/>
              <a:gd name="connsiteY18" fmla="*/ 372 h 5708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687681" h="5708856">
                <a:moveTo>
                  <a:pt x="2787282" y="0"/>
                </a:moveTo>
                <a:lnTo>
                  <a:pt x="3988996" y="0"/>
                </a:lnTo>
                <a:lnTo>
                  <a:pt x="4236253" y="68070"/>
                </a:lnTo>
                <a:cubicBezTo>
                  <a:pt x="4321147" y="96843"/>
                  <a:pt x="4403628" y="130356"/>
                  <a:pt x="4483543" y="168573"/>
                </a:cubicBezTo>
                <a:cubicBezTo>
                  <a:pt x="4783119" y="311949"/>
                  <a:pt x="5046239" y="521215"/>
                  <a:pt x="5265611" y="790441"/>
                </a:cubicBezTo>
                <a:cubicBezTo>
                  <a:pt x="5433740" y="996857"/>
                  <a:pt x="5573537" y="1235870"/>
                  <a:pt x="5682608" y="1499885"/>
                </a:cubicBezTo>
                <a:lnTo>
                  <a:pt x="5687681" y="1513862"/>
                </a:lnTo>
                <a:lnTo>
                  <a:pt x="5687681" y="3841322"/>
                </a:lnTo>
                <a:lnTo>
                  <a:pt x="5651147" y="3896489"/>
                </a:lnTo>
                <a:cubicBezTo>
                  <a:pt x="5427171" y="4186934"/>
                  <a:pt x="5090625" y="4454446"/>
                  <a:pt x="4734255" y="4737639"/>
                </a:cubicBezTo>
                <a:cubicBezTo>
                  <a:pt x="4668506" y="4789825"/>
                  <a:pt x="4600584" y="4843856"/>
                  <a:pt x="4532663" y="4898543"/>
                </a:cubicBezTo>
                <a:cubicBezTo>
                  <a:pt x="3924681" y="5387974"/>
                  <a:pt x="3480945" y="5708856"/>
                  <a:pt x="2876165" y="5708856"/>
                </a:cubicBezTo>
                <a:cubicBezTo>
                  <a:pt x="1954665" y="5708856"/>
                  <a:pt x="1302047" y="5314966"/>
                  <a:pt x="694066" y="4391717"/>
                </a:cubicBezTo>
                <a:cubicBezTo>
                  <a:pt x="614503" y="4270875"/>
                  <a:pt x="536731" y="4160972"/>
                  <a:pt x="461517" y="4054756"/>
                </a:cubicBezTo>
                <a:cubicBezTo>
                  <a:pt x="149788" y="3614348"/>
                  <a:pt x="0" y="3385316"/>
                  <a:pt x="0" y="2993139"/>
                </a:cubicBezTo>
                <a:cubicBezTo>
                  <a:pt x="0" y="2603731"/>
                  <a:pt x="93889" y="2219065"/>
                  <a:pt x="278855" y="1849819"/>
                </a:cubicBezTo>
                <a:cubicBezTo>
                  <a:pt x="459854" y="1488610"/>
                  <a:pt x="718625" y="1157977"/>
                  <a:pt x="1047879" y="867400"/>
                </a:cubicBezTo>
                <a:cubicBezTo>
                  <a:pt x="1371504" y="581701"/>
                  <a:pt x="1755887" y="346080"/>
                  <a:pt x="2159714" y="186098"/>
                </a:cubicBezTo>
                <a:cubicBezTo>
                  <a:pt x="2367064" y="103803"/>
                  <a:pt x="2576044" y="41801"/>
                  <a:pt x="2785137" y="372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F5CCFC5-858F-4B45-9B10-D49DD0280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5450" y="0"/>
            <a:ext cx="5866550" cy="5788550"/>
          </a:xfrm>
          <a:custGeom>
            <a:avLst/>
            <a:gdLst>
              <a:gd name="connsiteX0" fmla="*/ 2331396 w 5798121"/>
              <a:gd name="connsiteY0" fmla="*/ 0 h 5788550"/>
              <a:gd name="connsiteX1" fmla="*/ 4658651 w 5798121"/>
              <a:gd name="connsiteY1" fmla="*/ 0 h 5788550"/>
              <a:gd name="connsiteX2" fmla="*/ 4682835 w 5798121"/>
              <a:gd name="connsiteY2" fmla="*/ 9816 h 5788550"/>
              <a:gd name="connsiteX3" fmla="*/ 5499667 w 5798121"/>
              <a:gd name="connsiteY3" fmla="*/ 658449 h 5788550"/>
              <a:gd name="connsiteX4" fmla="*/ 5665313 w 5798121"/>
              <a:gd name="connsiteY4" fmla="*/ 884789 h 5788550"/>
              <a:gd name="connsiteX5" fmla="*/ 5798121 w 5798121"/>
              <a:gd name="connsiteY5" fmla="*/ 1110681 h 5788550"/>
              <a:gd name="connsiteX6" fmla="*/ 5798121 w 5798121"/>
              <a:gd name="connsiteY6" fmla="*/ 4016954 h 5788550"/>
              <a:gd name="connsiteX7" fmla="*/ 5706359 w 5798121"/>
              <a:gd name="connsiteY7" fmla="*/ 4121532 h 5788550"/>
              <a:gd name="connsiteX8" fmla="*/ 4944692 w 5798121"/>
              <a:gd name="connsiteY8" fmla="*/ 4775532 h 5788550"/>
              <a:gd name="connsiteX9" fmla="*/ 4734137 w 5798121"/>
              <a:gd name="connsiteY9" fmla="*/ 4943362 h 5788550"/>
              <a:gd name="connsiteX10" fmla="*/ 3004009 w 5798121"/>
              <a:gd name="connsiteY10" fmla="*/ 5788550 h 5788550"/>
              <a:gd name="connsiteX11" fmla="*/ 724917 w 5798121"/>
              <a:gd name="connsiteY11" fmla="*/ 4414722 h 5788550"/>
              <a:gd name="connsiteX12" fmla="*/ 482031 w 5798121"/>
              <a:gd name="connsiteY12" fmla="*/ 4063258 h 5788550"/>
              <a:gd name="connsiteX13" fmla="*/ 0 w 5798121"/>
              <a:gd name="connsiteY13" fmla="*/ 2955950 h 5788550"/>
              <a:gd name="connsiteX14" fmla="*/ 291250 w 5798121"/>
              <a:gd name="connsiteY14" fmla="*/ 1763422 h 5788550"/>
              <a:gd name="connsiteX15" fmla="*/ 1094457 w 5798121"/>
              <a:gd name="connsiteY15" fmla="*/ 738720 h 5788550"/>
              <a:gd name="connsiteX16" fmla="*/ 2255713 w 5798121"/>
              <a:gd name="connsiteY16" fmla="*/ 28095 h 5788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798121" h="5788550">
                <a:moveTo>
                  <a:pt x="2331396" y="0"/>
                </a:moveTo>
                <a:lnTo>
                  <a:pt x="4658651" y="0"/>
                </a:lnTo>
                <a:lnTo>
                  <a:pt x="4682835" y="9816"/>
                </a:lnTo>
                <a:cubicBezTo>
                  <a:pt x="4995727" y="159362"/>
                  <a:pt x="5270543" y="377635"/>
                  <a:pt x="5499667" y="658449"/>
                </a:cubicBezTo>
                <a:cubicBezTo>
                  <a:pt x="5558201" y="730215"/>
                  <a:pt x="5613447" y="805760"/>
                  <a:pt x="5665313" y="884789"/>
                </a:cubicBezTo>
                <a:lnTo>
                  <a:pt x="5798121" y="1110681"/>
                </a:lnTo>
                <a:lnTo>
                  <a:pt x="5798121" y="4016954"/>
                </a:lnTo>
                <a:lnTo>
                  <a:pt x="5706359" y="4121532"/>
                </a:lnTo>
                <a:cubicBezTo>
                  <a:pt x="5491360" y="4341659"/>
                  <a:pt x="5223849" y="4553996"/>
                  <a:pt x="4944692" y="4775532"/>
                </a:cubicBezTo>
                <a:cubicBezTo>
                  <a:pt x="4876021" y="4829964"/>
                  <a:pt x="4805079" y="4886320"/>
                  <a:pt x="4734137" y="4943362"/>
                </a:cubicBezTo>
                <a:cubicBezTo>
                  <a:pt x="4099133" y="5453857"/>
                  <a:pt x="3635672" y="5788550"/>
                  <a:pt x="3004009" y="5788550"/>
                </a:cubicBezTo>
                <a:cubicBezTo>
                  <a:pt x="2041550" y="5788550"/>
                  <a:pt x="1359922" y="5377707"/>
                  <a:pt x="724917" y="4414722"/>
                </a:cubicBezTo>
                <a:cubicBezTo>
                  <a:pt x="641818" y="4288679"/>
                  <a:pt x="560588" y="4174046"/>
                  <a:pt x="482031" y="4063258"/>
                </a:cubicBezTo>
                <a:cubicBezTo>
                  <a:pt x="156446" y="3603895"/>
                  <a:pt x="0" y="3365006"/>
                  <a:pt x="0" y="2955950"/>
                </a:cubicBezTo>
                <a:cubicBezTo>
                  <a:pt x="0" y="2549782"/>
                  <a:pt x="98062" y="2148559"/>
                  <a:pt x="291250" y="1763422"/>
                </a:cubicBezTo>
                <a:cubicBezTo>
                  <a:pt x="480295" y="1386666"/>
                  <a:pt x="750568" y="1041802"/>
                  <a:pt x="1094457" y="738720"/>
                </a:cubicBezTo>
                <a:cubicBezTo>
                  <a:pt x="1432467" y="440725"/>
                  <a:pt x="1833935" y="194963"/>
                  <a:pt x="2255713" y="28095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E3FB1D-FD14-4D39-9B28-A8BD88ACC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42912"/>
            <a:ext cx="5411050" cy="1822123"/>
          </a:xfrm>
        </p:spPr>
        <p:txBody>
          <a:bodyPr vert="horz" lIns="109728" tIns="109728" rIns="109728" bIns="91440" rtlCol="0" anchor="b">
            <a:normAutofit/>
          </a:bodyPr>
          <a:lstStyle/>
          <a:p>
            <a:r>
              <a:rPr lang="en-US" dirty="0"/>
              <a:t>Rhetorical Situation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8A76E04-9E08-45D3-B94F-CC12CD84C9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4400" y="2496720"/>
            <a:ext cx="5181599" cy="3467518"/>
          </a:xfrm>
        </p:spPr>
        <p:txBody>
          <a:bodyPr vert="horz" lIns="109728" tIns="109728" rIns="109728" bIns="91440" rtlCol="0" anchor="t">
            <a:normAutofit/>
          </a:bodyPr>
          <a:lstStyle/>
          <a:p>
            <a:pPr indent="-342900">
              <a:buFont typeface="Corbel" panose="020B0503020204020204" pitchFamily="34" charset="0"/>
              <a:buAutoNum type="arabicPeriod"/>
            </a:pPr>
            <a:r>
              <a:rPr lang="en-US" dirty="0"/>
              <a:t>Intent of the Speaker</a:t>
            </a:r>
          </a:p>
          <a:p>
            <a:pPr indent="-342900">
              <a:buFont typeface="Corbel" panose="020B0503020204020204" pitchFamily="34" charset="0"/>
              <a:buAutoNum type="arabicPeriod"/>
            </a:pPr>
            <a:r>
              <a:rPr lang="en-US" dirty="0"/>
              <a:t>Needs of the Audience</a:t>
            </a:r>
          </a:p>
          <a:p>
            <a:pPr indent="-342900">
              <a:buFont typeface="Corbel" panose="020B0503020204020204" pitchFamily="34" charset="0"/>
              <a:buAutoNum type="arabicPeriod"/>
            </a:pPr>
            <a:r>
              <a:rPr lang="en-US" dirty="0"/>
              <a:t>Structure of the Message</a:t>
            </a:r>
          </a:p>
          <a:p>
            <a:pPr indent="-342900">
              <a:buFont typeface="Corbel" panose="020B0503020204020204" pitchFamily="34" charset="0"/>
              <a:buAutoNum type="arabicPeriod"/>
            </a:pPr>
            <a:r>
              <a:rPr lang="en-US" dirty="0"/>
              <a:t>Theme and Tone of the Topic</a:t>
            </a:r>
          </a:p>
          <a:p>
            <a:pPr indent="-342900">
              <a:buFont typeface="Corbel" panose="020B0503020204020204" pitchFamily="34" charset="0"/>
              <a:buAutoNum type="arabicPeriod"/>
            </a:pPr>
            <a:r>
              <a:rPr lang="en-US" dirty="0"/>
              <a:t>Understanding the Context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348ECDC-D455-4B71-90F6-2ECC12B79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3734" y="0"/>
            <a:ext cx="5568114" cy="5577748"/>
          </a:xfrm>
          <a:custGeom>
            <a:avLst/>
            <a:gdLst>
              <a:gd name="connsiteX0" fmla="*/ 2959946 w 5568114"/>
              <a:gd name="connsiteY0" fmla="*/ 0 h 5577748"/>
              <a:gd name="connsiteX1" fmla="*/ 3614224 w 5568114"/>
              <a:gd name="connsiteY1" fmla="*/ 0 h 5577748"/>
              <a:gd name="connsiteX2" fmla="*/ 3844432 w 5568114"/>
              <a:gd name="connsiteY2" fmla="*/ 36392 h 5577748"/>
              <a:gd name="connsiteX3" fmla="*/ 4336826 w 5568114"/>
              <a:gd name="connsiteY3" fmla="*/ 203778 h 5577748"/>
              <a:gd name="connsiteX4" fmla="*/ 5093304 w 5568114"/>
              <a:gd name="connsiteY4" fmla="*/ 806978 h 5577748"/>
              <a:gd name="connsiteX5" fmla="*/ 5496656 w 5568114"/>
              <a:gd name="connsiteY5" fmla="*/ 1495125 h 5577748"/>
              <a:gd name="connsiteX6" fmla="*/ 5568114 w 5568114"/>
              <a:gd name="connsiteY6" fmla="*/ 1692569 h 5577748"/>
              <a:gd name="connsiteX7" fmla="*/ 5568114 w 5568114"/>
              <a:gd name="connsiteY7" fmla="*/ 3665503 h 5577748"/>
              <a:gd name="connsiteX8" fmla="*/ 5466225 w 5568114"/>
              <a:gd name="connsiteY8" fmla="*/ 3819786 h 5577748"/>
              <a:gd name="connsiteX9" fmla="*/ 4579336 w 5568114"/>
              <a:gd name="connsiteY9" fmla="*/ 4635686 h 5577748"/>
              <a:gd name="connsiteX10" fmla="*/ 4384340 w 5568114"/>
              <a:gd name="connsiteY10" fmla="*/ 4791760 h 5577748"/>
              <a:gd name="connsiteX11" fmla="*/ 2782048 w 5568114"/>
              <a:gd name="connsiteY11" fmla="*/ 5577748 h 5577748"/>
              <a:gd name="connsiteX12" fmla="*/ 671354 w 5568114"/>
              <a:gd name="connsiteY12" fmla="*/ 4300148 h 5577748"/>
              <a:gd name="connsiteX13" fmla="*/ 446415 w 5568114"/>
              <a:gd name="connsiteY13" fmla="*/ 3973302 h 5577748"/>
              <a:gd name="connsiteX14" fmla="*/ 0 w 5568114"/>
              <a:gd name="connsiteY14" fmla="*/ 2943554 h 5577748"/>
              <a:gd name="connsiteX15" fmla="*/ 269730 w 5568114"/>
              <a:gd name="connsiteY15" fmla="*/ 1834555 h 5577748"/>
              <a:gd name="connsiteX16" fmla="*/ 1013589 w 5568114"/>
              <a:gd name="connsiteY16" fmla="*/ 881627 h 5577748"/>
              <a:gd name="connsiteX17" fmla="*/ 2089042 w 5568114"/>
              <a:gd name="connsiteY17" fmla="*/ 220777 h 5577748"/>
              <a:gd name="connsiteX18" fmla="*/ 2845684 w 5568114"/>
              <a:gd name="connsiteY18" fmla="*/ 14234 h 5577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568114" h="5577748">
                <a:moveTo>
                  <a:pt x="2959946" y="0"/>
                </a:moveTo>
                <a:lnTo>
                  <a:pt x="3614224" y="0"/>
                </a:lnTo>
                <a:lnTo>
                  <a:pt x="3844432" y="36392"/>
                </a:lnTo>
                <a:cubicBezTo>
                  <a:pt x="4017699" y="73748"/>
                  <a:pt x="4182227" y="129639"/>
                  <a:pt x="4336826" y="203778"/>
                </a:cubicBezTo>
                <a:cubicBezTo>
                  <a:pt x="4626600" y="342850"/>
                  <a:pt x="4881111" y="545834"/>
                  <a:pt x="5093304" y="806978"/>
                </a:cubicBezTo>
                <a:cubicBezTo>
                  <a:pt x="5255931" y="1007198"/>
                  <a:pt x="5391154" y="1239036"/>
                  <a:pt x="5496656" y="1495125"/>
                </a:cubicBezTo>
                <a:lnTo>
                  <a:pt x="5568114" y="1692569"/>
                </a:lnTo>
                <a:lnTo>
                  <a:pt x="5568114" y="3665503"/>
                </a:lnTo>
                <a:lnTo>
                  <a:pt x="5466225" y="3819786"/>
                </a:lnTo>
                <a:cubicBezTo>
                  <a:pt x="5249576" y="4101511"/>
                  <a:pt x="4924044" y="4360994"/>
                  <a:pt x="4579336" y="4635686"/>
                </a:cubicBezTo>
                <a:cubicBezTo>
                  <a:pt x="4515738" y="4686305"/>
                  <a:pt x="4450038" y="4738713"/>
                  <a:pt x="4384340" y="4791760"/>
                </a:cubicBezTo>
                <a:cubicBezTo>
                  <a:pt x="3796254" y="5266498"/>
                  <a:pt x="3367038" y="5577748"/>
                  <a:pt x="2782048" y="5577748"/>
                </a:cubicBezTo>
                <a:cubicBezTo>
                  <a:pt x="1890703" y="5577748"/>
                  <a:pt x="1259439" y="5195682"/>
                  <a:pt x="671354" y="4300148"/>
                </a:cubicBezTo>
                <a:cubicBezTo>
                  <a:pt x="594395" y="4182934"/>
                  <a:pt x="519167" y="4076330"/>
                  <a:pt x="446415" y="3973302"/>
                </a:cubicBezTo>
                <a:cubicBezTo>
                  <a:pt x="144886" y="3546115"/>
                  <a:pt x="0" y="3323958"/>
                  <a:pt x="0" y="2943554"/>
                </a:cubicBezTo>
                <a:cubicBezTo>
                  <a:pt x="0" y="2565835"/>
                  <a:pt x="90816" y="2192716"/>
                  <a:pt x="269730" y="1834555"/>
                </a:cubicBezTo>
                <a:cubicBezTo>
                  <a:pt x="444806" y="1484188"/>
                  <a:pt x="695109" y="1163480"/>
                  <a:pt x="1013589" y="881627"/>
                </a:cubicBezTo>
                <a:cubicBezTo>
                  <a:pt x="1326624" y="604505"/>
                  <a:pt x="1698428" y="375956"/>
                  <a:pt x="2089042" y="220777"/>
                </a:cubicBezTo>
                <a:cubicBezTo>
                  <a:pt x="2339747" y="120996"/>
                  <a:pt x="2592918" y="51971"/>
                  <a:pt x="2845684" y="14234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309B22B-A9F4-4D6A-B536-AA7DFE2080F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1"/>
          <a:stretch/>
        </p:blipFill>
        <p:spPr>
          <a:xfrm>
            <a:off x="6877878" y="294199"/>
            <a:ext cx="5150794" cy="5001370"/>
          </a:xfrm>
          <a:custGeom>
            <a:avLst/>
            <a:gdLst/>
            <a:ahLst/>
            <a:cxnLst/>
            <a:rect l="l" t="t" r="r" b="b"/>
            <a:pathLst>
              <a:path w="5044104" h="4896924">
                <a:moveTo>
                  <a:pt x="2886613" y="0"/>
                </a:moveTo>
                <a:cubicBezTo>
                  <a:pt x="3218269" y="0"/>
                  <a:pt x="3523512" y="65865"/>
                  <a:pt x="3794011" y="195584"/>
                </a:cubicBezTo>
                <a:cubicBezTo>
                  <a:pt x="4047516" y="317247"/>
                  <a:pt x="4270172" y="494825"/>
                  <a:pt x="4455804" y="723284"/>
                </a:cubicBezTo>
                <a:cubicBezTo>
                  <a:pt x="4835198" y="1190375"/>
                  <a:pt x="5044104" y="1854168"/>
                  <a:pt x="5044104" y="2592438"/>
                </a:cubicBezTo>
                <a:cubicBezTo>
                  <a:pt x="5044104" y="2886985"/>
                  <a:pt x="4963247" y="3123382"/>
                  <a:pt x="4782050" y="3358996"/>
                </a:cubicBezTo>
                <a:cubicBezTo>
                  <a:pt x="4592516" y="3605460"/>
                  <a:pt x="4307730" y="3832465"/>
                  <a:pt x="4006167" y="4072775"/>
                </a:cubicBezTo>
                <a:cubicBezTo>
                  <a:pt x="3950530" y="4117058"/>
                  <a:pt x="3893052" y="4162907"/>
                  <a:pt x="3835576" y="4209314"/>
                </a:cubicBezTo>
                <a:cubicBezTo>
                  <a:pt x="3321099" y="4624632"/>
                  <a:pt x="2945605" y="4896924"/>
                  <a:pt x="2433835" y="4896924"/>
                </a:cubicBezTo>
                <a:cubicBezTo>
                  <a:pt x="1654054" y="4896924"/>
                  <a:pt x="1101803" y="4562680"/>
                  <a:pt x="587325" y="3779234"/>
                </a:cubicBezTo>
                <a:cubicBezTo>
                  <a:pt x="519999" y="3676690"/>
                  <a:pt x="454187" y="3583430"/>
                  <a:pt x="390540" y="3493298"/>
                </a:cubicBezTo>
                <a:cubicBezTo>
                  <a:pt x="126752" y="3119579"/>
                  <a:pt x="0" y="2925228"/>
                  <a:pt x="0" y="2592438"/>
                </a:cubicBezTo>
                <a:cubicBezTo>
                  <a:pt x="0" y="2261996"/>
                  <a:pt x="79450" y="1935577"/>
                  <a:pt x="235969" y="1622244"/>
                </a:cubicBezTo>
                <a:cubicBezTo>
                  <a:pt x="389133" y="1315731"/>
                  <a:pt x="608107" y="1035165"/>
                  <a:pt x="886724" y="788590"/>
                </a:cubicBezTo>
                <a:cubicBezTo>
                  <a:pt x="1160578" y="546153"/>
                  <a:pt x="1485846" y="346211"/>
                  <a:pt x="1827568" y="210454"/>
                </a:cubicBezTo>
                <a:cubicBezTo>
                  <a:pt x="2178491" y="70787"/>
                  <a:pt x="2534934" y="0"/>
                  <a:pt x="288661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422791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6BDEEB5-B0E0-4079-ADE3-5608C9B0D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Elements of a Rhetorical Situation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2373B2CC-8E86-4677-81C9-B41EC47ACD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3857361"/>
              </p:ext>
            </p:extLst>
          </p:nvPr>
        </p:nvGraphicFramePr>
        <p:xfrm>
          <a:off x="1920875" y="2312988"/>
          <a:ext cx="8769350" cy="365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The Rhetorical Situation – Open English @ SLCC">
            <a:extLst>
              <a:ext uri="{FF2B5EF4-FFF2-40B4-BE49-F238E27FC236}">
                <a16:creationId xmlns:a16="http://schemas.microsoft.com/office/drawing/2014/main" id="{26D293B3-9BCF-464D-B5BD-B2F04455F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645" y="683663"/>
            <a:ext cx="6862726" cy="581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6117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erson speaking into a microphone&#10;&#10;Description automatically generated with medium confidence">
            <a:extLst>
              <a:ext uri="{FF2B5EF4-FFF2-40B4-BE49-F238E27FC236}">
                <a16:creationId xmlns:a16="http://schemas.microsoft.com/office/drawing/2014/main" id="{2A2C30C9-2D96-4200-83E9-6BBDAC9E9146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181" y="-20723"/>
            <a:ext cx="9169637" cy="6878723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70077C6-A4E1-4039-93CF-FC16E4CC510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329470" y="289089"/>
            <a:ext cx="7533058" cy="556945"/>
          </a:xfrm>
        </p:spPr>
        <p:txBody>
          <a:bodyPr>
            <a:normAutofit fontScale="90000"/>
          </a:bodyPr>
          <a:lstStyle/>
          <a:p>
            <a:r>
              <a:rPr lang="en-US" dirty="0">
                <a:highlight>
                  <a:srgbClr val="C0C0C0"/>
                </a:highlight>
              </a:rPr>
              <a:t>Discuss the Rhetorical Situation</a:t>
            </a:r>
          </a:p>
        </p:txBody>
      </p:sp>
    </p:spTree>
    <p:extLst>
      <p:ext uri="{BB962C8B-B14F-4D97-AF65-F5344CB8AC3E}">
        <p14:creationId xmlns:p14="http://schemas.microsoft.com/office/powerpoint/2010/main" val="2049922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B0440-1287-475D-8E3F-059976D86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Practice on your own or with examples</a:t>
            </a:r>
          </a:p>
        </p:txBody>
      </p:sp>
      <p:pic>
        <p:nvPicPr>
          <p:cNvPr id="5" name="Content Placeholder 4" descr="Text, letter&#10;&#10;Description automatically generated">
            <a:extLst>
              <a:ext uri="{FF2B5EF4-FFF2-40B4-BE49-F238E27FC236}">
                <a16:creationId xmlns:a16="http://schemas.microsoft.com/office/drawing/2014/main" id="{731FF7E5-1E34-47A5-A418-69C5887995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875" y="2363755"/>
            <a:ext cx="8769350" cy="3549716"/>
          </a:xfrm>
        </p:spPr>
      </p:pic>
    </p:spTree>
    <p:extLst>
      <p:ext uri="{BB962C8B-B14F-4D97-AF65-F5344CB8AC3E}">
        <p14:creationId xmlns:p14="http://schemas.microsoft.com/office/powerpoint/2010/main" val="4155274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16FE7-51A5-45CA-9CDC-BC31CB2E6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for the Lesson</a:t>
            </a:r>
          </a:p>
        </p:txBody>
      </p:sp>
      <p:graphicFrame>
        <p:nvGraphicFramePr>
          <p:cNvPr id="22" name="Content Placeholder 2">
            <a:extLst>
              <a:ext uri="{FF2B5EF4-FFF2-40B4-BE49-F238E27FC236}">
                <a16:creationId xmlns:a16="http://schemas.microsoft.com/office/drawing/2014/main" id="{4C6EAA29-B98D-417D-8A42-506E8909CD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0694717"/>
              </p:ext>
            </p:extLst>
          </p:nvPr>
        </p:nvGraphicFramePr>
        <p:xfrm>
          <a:off x="1920240" y="2312276"/>
          <a:ext cx="8770571" cy="3651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02459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978C5-C52B-4C80-96B6-EFFD23393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Three-Part Structure Myths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A75D08-0673-4D43-9128-C1B3AD05A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Five-Paragraph Form:</a:t>
            </a:r>
          </a:p>
          <a:p>
            <a:pPr marL="400050" indent="-400050">
              <a:buAutoNum type="romanUcPeriod"/>
            </a:pPr>
            <a:r>
              <a:rPr lang="en-US" dirty="0"/>
              <a:t>Introduction</a:t>
            </a:r>
          </a:p>
          <a:p>
            <a:pPr lvl="1"/>
            <a:r>
              <a:rPr lang="en-US" dirty="0"/>
              <a:t>	hook: anecdote, sound, quote</a:t>
            </a:r>
            <a:br>
              <a:rPr lang="en-US" dirty="0"/>
            </a:br>
            <a:r>
              <a:rPr lang="en-US" dirty="0"/>
              <a:t>	thesis: debatable claim and 3 points</a:t>
            </a:r>
          </a:p>
          <a:p>
            <a:pPr lvl="1"/>
            <a:r>
              <a:rPr lang="en-US" dirty="0"/>
              <a:t>II. Body Paragraphs</a:t>
            </a:r>
          </a:p>
          <a:p>
            <a:pPr lvl="1"/>
            <a:r>
              <a:rPr lang="en-US" dirty="0"/>
              <a:t>	five sentences long</a:t>
            </a:r>
          </a:p>
          <a:p>
            <a:pPr lvl="1"/>
            <a:r>
              <a:rPr lang="en-US" dirty="0"/>
              <a:t>	transitions: first, next, finally, in conclusion</a:t>
            </a:r>
          </a:p>
          <a:p>
            <a:pPr lvl="1"/>
            <a:r>
              <a:rPr lang="en-US" dirty="0"/>
              <a:t>III. Conclusion</a:t>
            </a:r>
          </a:p>
          <a:p>
            <a:pPr lvl="1"/>
            <a:r>
              <a:rPr lang="en-US" dirty="0"/>
              <a:t>	summarize your essay/thesis</a:t>
            </a:r>
          </a:p>
        </p:txBody>
      </p:sp>
    </p:spTree>
    <p:extLst>
      <p:ext uri="{BB962C8B-B14F-4D97-AF65-F5344CB8AC3E}">
        <p14:creationId xmlns:p14="http://schemas.microsoft.com/office/powerpoint/2010/main" val="2235855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imeline&#10;&#10;Description automatically generated">
            <a:extLst>
              <a:ext uri="{FF2B5EF4-FFF2-40B4-BE49-F238E27FC236}">
                <a16:creationId xmlns:a16="http://schemas.microsoft.com/office/drawing/2014/main" id="{16B7ABE4-591D-479E-9479-4C4A853763B0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7026" cy="4990729"/>
          </a:xfrm>
        </p:spPr>
      </p:pic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238E5DA5-E509-462E-A9E0-E7112ED475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9576264"/>
              </p:ext>
            </p:extLst>
          </p:nvPr>
        </p:nvGraphicFramePr>
        <p:xfrm>
          <a:off x="2024513" y="4913831"/>
          <a:ext cx="8128000" cy="1873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25946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A7564-E7D6-428F-A936-84E8142D1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Three-Part Structure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A660976-C8B0-4BCB-B738-394FEFFCA0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3202303"/>
              </p:ext>
            </p:extLst>
          </p:nvPr>
        </p:nvGraphicFramePr>
        <p:xfrm>
          <a:off x="1710714" y="2307849"/>
          <a:ext cx="8770571" cy="3651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Paragraph | What Is a Paragraph?">
            <a:extLst>
              <a:ext uri="{FF2B5EF4-FFF2-40B4-BE49-F238E27FC236}">
                <a16:creationId xmlns:a16="http://schemas.microsoft.com/office/drawing/2014/main" id="{1040337F-56E5-4191-B2C8-A2ACBFAF21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311"/>
          <a:stretch/>
        </p:blipFill>
        <p:spPr bwMode="auto">
          <a:xfrm>
            <a:off x="667136" y="2307849"/>
            <a:ext cx="3774216" cy="3655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6F5B043F-B94A-42F4-A449-24784BA1A7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06299661"/>
              </p:ext>
            </p:extLst>
          </p:nvPr>
        </p:nvGraphicFramePr>
        <p:xfrm>
          <a:off x="7672225" y="2312452"/>
          <a:ext cx="2573898" cy="3651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582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AC14302F-E955-47D0-A56B-D1D1A6953B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73" y="-9274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C310F6C-D8CB-4984-9F9B-BA18C1719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12079" y="1033741"/>
            <a:ext cx="4908132" cy="4613915"/>
            <a:chOff x="659679" y="950330"/>
            <a:chExt cx="4908132" cy="4613915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750E550-BE93-4743-8659-1531F86CB6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816216" y="1107426"/>
              <a:ext cx="4619072" cy="4342182"/>
            </a:xfrm>
            <a:custGeom>
              <a:avLst/>
              <a:gdLst>
                <a:gd name="connsiteX0" fmla="*/ 2180840 w 3810827"/>
                <a:gd name="connsiteY0" fmla="*/ 0 h 3634591"/>
                <a:gd name="connsiteX1" fmla="*/ 2866380 w 3810827"/>
                <a:gd name="connsiteY1" fmla="*/ 145165 h 3634591"/>
                <a:gd name="connsiteX2" fmla="*/ 3366366 w 3810827"/>
                <a:gd name="connsiteY2" fmla="*/ 536835 h 3634591"/>
                <a:gd name="connsiteX3" fmla="*/ 3810827 w 3810827"/>
                <a:gd name="connsiteY3" fmla="*/ 1924156 h 3634591"/>
                <a:gd name="connsiteX4" fmla="*/ 3612844 w 3810827"/>
                <a:gd name="connsiteY4" fmla="*/ 2493111 h 3634591"/>
                <a:gd name="connsiteX5" fmla="*/ 3026664 w 3810827"/>
                <a:gd name="connsiteY5" fmla="*/ 3022891 h 3634591"/>
                <a:gd name="connsiteX6" fmla="*/ 2897783 w 3810827"/>
                <a:gd name="connsiteY6" fmla="*/ 3124233 h 3634591"/>
                <a:gd name="connsiteX7" fmla="*/ 1838765 w 3810827"/>
                <a:gd name="connsiteY7" fmla="*/ 3634591 h 3634591"/>
                <a:gd name="connsiteX8" fmla="*/ 443724 w 3810827"/>
                <a:gd name="connsiteY8" fmla="*/ 2805020 h 3634591"/>
                <a:gd name="connsiteX9" fmla="*/ 295053 w 3810827"/>
                <a:gd name="connsiteY9" fmla="*/ 2592792 h 3634591"/>
                <a:gd name="connsiteX10" fmla="*/ 0 w 3810827"/>
                <a:gd name="connsiteY10" fmla="*/ 1924156 h 3634591"/>
                <a:gd name="connsiteX11" fmla="*/ 178275 w 3810827"/>
                <a:gd name="connsiteY11" fmla="*/ 1204061 h 3634591"/>
                <a:gd name="connsiteX12" fmla="*/ 669921 w 3810827"/>
                <a:gd name="connsiteY12" fmla="*/ 585306 h 3634591"/>
                <a:gd name="connsiteX13" fmla="*/ 1380730 w 3810827"/>
                <a:gd name="connsiteY13" fmla="*/ 156203 h 3634591"/>
                <a:gd name="connsiteX14" fmla="*/ 2180840 w 3810827"/>
                <a:gd name="connsiteY14" fmla="*/ 0 h 363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0827" h="3634591">
                  <a:moveTo>
                    <a:pt x="2180840" y="0"/>
                  </a:moveTo>
                  <a:cubicBezTo>
                    <a:pt x="2431406" y="0"/>
                    <a:pt x="2662018" y="48886"/>
                    <a:pt x="2866380" y="145165"/>
                  </a:cubicBezTo>
                  <a:cubicBezTo>
                    <a:pt x="3057903" y="235467"/>
                    <a:pt x="3226119" y="367269"/>
                    <a:pt x="3366366" y="536835"/>
                  </a:cubicBezTo>
                  <a:cubicBezTo>
                    <a:pt x="3652997" y="883519"/>
                    <a:pt x="3810827" y="1376199"/>
                    <a:pt x="3810827" y="1924156"/>
                  </a:cubicBezTo>
                  <a:cubicBezTo>
                    <a:pt x="3810827" y="2142775"/>
                    <a:pt x="3749739" y="2318234"/>
                    <a:pt x="3612844" y="2493111"/>
                  </a:cubicBezTo>
                  <a:cubicBezTo>
                    <a:pt x="3469652" y="2676041"/>
                    <a:pt x="3254495" y="2844528"/>
                    <a:pt x="3026664" y="3022891"/>
                  </a:cubicBezTo>
                  <a:cubicBezTo>
                    <a:pt x="2984630" y="3055759"/>
                    <a:pt x="2941206" y="3089789"/>
                    <a:pt x="2897783" y="3124233"/>
                  </a:cubicBezTo>
                  <a:cubicBezTo>
                    <a:pt x="2509094" y="3432490"/>
                    <a:pt x="2225408" y="3634591"/>
                    <a:pt x="1838765" y="3634591"/>
                  </a:cubicBezTo>
                  <a:cubicBezTo>
                    <a:pt x="1249640" y="3634591"/>
                    <a:pt x="832413" y="3386508"/>
                    <a:pt x="443724" y="2805020"/>
                  </a:cubicBezTo>
                  <a:cubicBezTo>
                    <a:pt x="392859" y="2728910"/>
                    <a:pt x="343138" y="2659690"/>
                    <a:pt x="295053" y="2592792"/>
                  </a:cubicBezTo>
                  <a:cubicBezTo>
                    <a:pt x="95761" y="2315411"/>
                    <a:pt x="0" y="2171160"/>
                    <a:pt x="0" y="1924156"/>
                  </a:cubicBezTo>
                  <a:cubicBezTo>
                    <a:pt x="0" y="1678896"/>
                    <a:pt x="60024" y="1436622"/>
                    <a:pt x="178275" y="1204061"/>
                  </a:cubicBezTo>
                  <a:cubicBezTo>
                    <a:pt x="293990" y="976561"/>
                    <a:pt x="459425" y="768319"/>
                    <a:pt x="669921" y="585306"/>
                  </a:cubicBezTo>
                  <a:cubicBezTo>
                    <a:pt x="876818" y="405365"/>
                    <a:pt x="1122558" y="256964"/>
                    <a:pt x="1380730" y="156203"/>
                  </a:cubicBezTo>
                  <a:cubicBezTo>
                    <a:pt x="1645852" y="52539"/>
                    <a:pt x="1915145" y="0"/>
                    <a:pt x="2180840" y="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BE626DC7-F0FE-49A7-AA4C-A8DB1F7EBA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864593" y="1253260"/>
              <a:ext cx="4488025" cy="4074679"/>
            </a:xfrm>
            <a:custGeom>
              <a:avLst/>
              <a:gdLst>
                <a:gd name="connsiteX0" fmla="*/ 2180840 w 3810827"/>
                <a:gd name="connsiteY0" fmla="*/ 0 h 3634591"/>
                <a:gd name="connsiteX1" fmla="*/ 2866380 w 3810827"/>
                <a:gd name="connsiteY1" fmla="*/ 145165 h 3634591"/>
                <a:gd name="connsiteX2" fmla="*/ 3366366 w 3810827"/>
                <a:gd name="connsiteY2" fmla="*/ 536835 h 3634591"/>
                <a:gd name="connsiteX3" fmla="*/ 3810827 w 3810827"/>
                <a:gd name="connsiteY3" fmla="*/ 1924156 h 3634591"/>
                <a:gd name="connsiteX4" fmla="*/ 3612844 w 3810827"/>
                <a:gd name="connsiteY4" fmla="*/ 2493111 h 3634591"/>
                <a:gd name="connsiteX5" fmla="*/ 3026664 w 3810827"/>
                <a:gd name="connsiteY5" fmla="*/ 3022891 h 3634591"/>
                <a:gd name="connsiteX6" fmla="*/ 2897783 w 3810827"/>
                <a:gd name="connsiteY6" fmla="*/ 3124233 h 3634591"/>
                <a:gd name="connsiteX7" fmla="*/ 1838765 w 3810827"/>
                <a:gd name="connsiteY7" fmla="*/ 3634591 h 3634591"/>
                <a:gd name="connsiteX8" fmla="*/ 443724 w 3810827"/>
                <a:gd name="connsiteY8" fmla="*/ 2805020 h 3634591"/>
                <a:gd name="connsiteX9" fmla="*/ 295053 w 3810827"/>
                <a:gd name="connsiteY9" fmla="*/ 2592792 h 3634591"/>
                <a:gd name="connsiteX10" fmla="*/ 0 w 3810827"/>
                <a:gd name="connsiteY10" fmla="*/ 1924156 h 3634591"/>
                <a:gd name="connsiteX11" fmla="*/ 178275 w 3810827"/>
                <a:gd name="connsiteY11" fmla="*/ 1204061 h 3634591"/>
                <a:gd name="connsiteX12" fmla="*/ 669921 w 3810827"/>
                <a:gd name="connsiteY12" fmla="*/ 585306 h 3634591"/>
                <a:gd name="connsiteX13" fmla="*/ 1380730 w 3810827"/>
                <a:gd name="connsiteY13" fmla="*/ 156203 h 3634591"/>
                <a:gd name="connsiteX14" fmla="*/ 2180840 w 3810827"/>
                <a:gd name="connsiteY14" fmla="*/ 0 h 363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0827" h="3634591">
                  <a:moveTo>
                    <a:pt x="2180840" y="0"/>
                  </a:moveTo>
                  <a:cubicBezTo>
                    <a:pt x="2431406" y="0"/>
                    <a:pt x="2662018" y="48886"/>
                    <a:pt x="2866380" y="145165"/>
                  </a:cubicBezTo>
                  <a:cubicBezTo>
                    <a:pt x="3057903" y="235467"/>
                    <a:pt x="3226119" y="367269"/>
                    <a:pt x="3366366" y="536835"/>
                  </a:cubicBezTo>
                  <a:cubicBezTo>
                    <a:pt x="3652997" y="883519"/>
                    <a:pt x="3810827" y="1376199"/>
                    <a:pt x="3810827" y="1924156"/>
                  </a:cubicBezTo>
                  <a:cubicBezTo>
                    <a:pt x="3810827" y="2142775"/>
                    <a:pt x="3749739" y="2318234"/>
                    <a:pt x="3612844" y="2493111"/>
                  </a:cubicBezTo>
                  <a:cubicBezTo>
                    <a:pt x="3469652" y="2676041"/>
                    <a:pt x="3254495" y="2844528"/>
                    <a:pt x="3026664" y="3022891"/>
                  </a:cubicBezTo>
                  <a:cubicBezTo>
                    <a:pt x="2984630" y="3055759"/>
                    <a:pt x="2941206" y="3089789"/>
                    <a:pt x="2897783" y="3124233"/>
                  </a:cubicBezTo>
                  <a:cubicBezTo>
                    <a:pt x="2509094" y="3432490"/>
                    <a:pt x="2225408" y="3634591"/>
                    <a:pt x="1838765" y="3634591"/>
                  </a:cubicBezTo>
                  <a:cubicBezTo>
                    <a:pt x="1249640" y="3634591"/>
                    <a:pt x="832413" y="3386508"/>
                    <a:pt x="443724" y="2805020"/>
                  </a:cubicBezTo>
                  <a:cubicBezTo>
                    <a:pt x="392859" y="2728910"/>
                    <a:pt x="343138" y="2659690"/>
                    <a:pt x="295053" y="2592792"/>
                  </a:cubicBezTo>
                  <a:cubicBezTo>
                    <a:pt x="95761" y="2315411"/>
                    <a:pt x="0" y="2171160"/>
                    <a:pt x="0" y="1924156"/>
                  </a:cubicBezTo>
                  <a:cubicBezTo>
                    <a:pt x="0" y="1678896"/>
                    <a:pt x="60024" y="1436622"/>
                    <a:pt x="178275" y="1204061"/>
                  </a:cubicBezTo>
                  <a:cubicBezTo>
                    <a:pt x="293990" y="976561"/>
                    <a:pt x="459425" y="768319"/>
                    <a:pt x="669921" y="585306"/>
                  </a:cubicBezTo>
                  <a:cubicBezTo>
                    <a:pt x="876818" y="405365"/>
                    <a:pt x="1122558" y="256964"/>
                    <a:pt x="1380730" y="156203"/>
                  </a:cubicBezTo>
                  <a:cubicBezTo>
                    <a:pt x="1645852" y="52539"/>
                    <a:pt x="1915145" y="0"/>
                    <a:pt x="2180840" y="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1EBB781F-78E5-4C66-811C-9FF8B5D501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1300000" flipH="1">
              <a:off x="659679" y="950330"/>
              <a:ext cx="4908132" cy="4613915"/>
            </a:xfrm>
            <a:custGeom>
              <a:avLst/>
              <a:gdLst>
                <a:gd name="connsiteX0" fmla="*/ 2180840 w 3810827"/>
                <a:gd name="connsiteY0" fmla="*/ 0 h 3634591"/>
                <a:gd name="connsiteX1" fmla="*/ 2866380 w 3810827"/>
                <a:gd name="connsiteY1" fmla="*/ 145165 h 3634591"/>
                <a:gd name="connsiteX2" fmla="*/ 3366366 w 3810827"/>
                <a:gd name="connsiteY2" fmla="*/ 536835 h 3634591"/>
                <a:gd name="connsiteX3" fmla="*/ 3810827 w 3810827"/>
                <a:gd name="connsiteY3" fmla="*/ 1924156 h 3634591"/>
                <a:gd name="connsiteX4" fmla="*/ 3612844 w 3810827"/>
                <a:gd name="connsiteY4" fmla="*/ 2493111 h 3634591"/>
                <a:gd name="connsiteX5" fmla="*/ 3026664 w 3810827"/>
                <a:gd name="connsiteY5" fmla="*/ 3022891 h 3634591"/>
                <a:gd name="connsiteX6" fmla="*/ 2897783 w 3810827"/>
                <a:gd name="connsiteY6" fmla="*/ 3124233 h 3634591"/>
                <a:gd name="connsiteX7" fmla="*/ 1838765 w 3810827"/>
                <a:gd name="connsiteY7" fmla="*/ 3634591 h 3634591"/>
                <a:gd name="connsiteX8" fmla="*/ 443724 w 3810827"/>
                <a:gd name="connsiteY8" fmla="*/ 2805020 h 3634591"/>
                <a:gd name="connsiteX9" fmla="*/ 295053 w 3810827"/>
                <a:gd name="connsiteY9" fmla="*/ 2592792 h 3634591"/>
                <a:gd name="connsiteX10" fmla="*/ 0 w 3810827"/>
                <a:gd name="connsiteY10" fmla="*/ 1924156 h 3634591"/>
                <a:gd name="connsiteX11" fmla="*/ 178275 w 3810827"/>
                <a:gd name="connsiteY11" fmla="*/ 1204061 h 3634591"/>
                <a:gd name="connsiteX12" fmla="*/ 669921 w 3810827"/>
                <a:gd name="connsiteY12" fmla="*/ 585306 h 3634591"/>
                <a:gd name="connsiteX13" fmla="*/ 1380730 w 3810827"/>
                <a:gd name="connsiteY13" fmla="*/ 156203 h 3634591"/>
                <a:gd name="connsiteX14" fmla="*/ 2180840 w 3810827"/>
                <a:gd name="connsiteY14" fmla="*/ 0 h 363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0827" h="3634591">
                  <a:moveTo>
                    <a:pt x="2180840" y="0"/>
                  </a:moveTo>
                  <a:cubicBezTo>
                    <a:pt x="2431406" y="0"/>
                    <a:pt x="2662018" y="48886"/>
                    <a:pt x="2866380" y="145165"/>
                  </a:cubicBezTo>
                  <a:cubicBezTo>
                    <a:pt x="3057903" y="235467"/>
                    <a:pt x="3226119" y="367269"/>
                    <a:pt x="3366366" y="536835"/>
                  </a:cubicBezTo>
                  <a:cubicBezTo>
                    <a:pt x="3652997" y="883519"/>
                    <a:pt x="3810827" y="1376199"/>
                    <a:pt x="3810827" y="1924156"/>
                  </a:cubicBezTo>
                  <a:cubicBezTo>
                    <a:pt x="3810827" y="2142775"/>
                    <a:pt x="3749739" y="2318234"/>
                    <a:pt x="3612844" y="2493111"/>
                  </a:cubicBezTo>
                  <a:cubicBezTo>
                    <a:pt x="3469652" y="2676041"/>
                    <a:pt x="3254495" y="2844528"/>
                    <a:pt x="3026664" y="3022891"/>
                  </a:cubicBezTo>
                  <a:cubicBezTo>
                    <a:pt x="2984630" y="3055759"/>
                    <a:pt x="2941206" y="3089789"/>
                    <a:pt x="2897783" y="3124233"/>
                  </a:cubicBezTo>
                  <a:cubicBezTo>
                    <a:pt x="2509094" y="3432490"/>
                    <a:pt x="2225408" y="3634591"/>
                    <a:pt x="1838765" y="3634591"/>
                  </a:cubicBezTo>
                  <a:cubicBezTo>
                    <a:pt x="1249640" y="3634591"/>
                    <a:pt x="832413" y="3386508"/>
                    <a:pt x="443724" y="2805020"/>
                  </a:cubicBezTo>
                  <a:cubicBezTo>
                    <a:pt x="392859" y="2728910"/>
                    <a:pt x="343138" y="2659690"/>
                    <a:pt x="295053" y="2592792"/>
                  </a:cubicBezTo>
                  <a:cubicBezTo>
                    <a:pt x="95761" y="2315411"/>
                    <a:pt x="0" y="2171160"/>
                    <a:pt x="0" y="1924156"/>
                  </a:cubicBezTo>
                  <a:cubicBezTo>
                    <a:pt x="0" y="1678896"/>
                    <a:pt x="60024" y="1436622"/>
                    <a:pt x="178275" y="1204061"/>
                  </a:cubicBezTo>
                  <a:cubicBezTo>
                    <a:pt x="293990" y="976561"/>
                    <a:pt x="459425" y="768319"/>
                    <a:pt x="669921" y="585306"/>
                  </a:cubicBezTo>
                  <a:cubicBezTo>
                    <a:pt x="876818" y="405365"/>
                    <a:pt x="1122558" y="256964"/>
                    <a:pt x="1380730" y="156203"/>
                  </a:cubicBezTo>
                  <a:cubicBezTo>
                    <a:pt x="1645852" y="52539"/>
                    <a:pt x="1915145" y="0"/>
                    <a:pt x="2180840" y="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1A731D1-E85F-4A91-A182-652FED4D4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9849" y="1899904"/>
            <a:ext cx="3312116" cy="2934031"/>
          </a:xfrm>
        </p:spPr>
        <p:txBody>
          <a:bodyPr anchor="ctr">
            <a:normAutofit/>
          </a:bodyPr>
          <a:lstStyle/>
          <a:p>
            <a:pPr algn="ctr"/>
            <a:r>
              <a:rPr lang="en-US" dirty="0"/>
              <a:t>So how do we know which pattern?</a:t>
            </a: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0F84A138-9492-4DD0-A3F4-3424DAD314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7513268"/>
              </p:ext>
            </p:extLst>
          </p:nvPr>
        </p:nvGraphicFramePr>
        <p:xfrm>
          <a:off x="6095999" y="940107"/>
          <a:ext cx="5076826" cy="5024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22277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F649DEA-7183-49A9-9AF3-DEAF40F90A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" b="5069"/>
          <a:stretch/>
        </p:blipFill>
        <p:spPr>
          <a:xfrm>
            <a:off x="677842" y="360176"/>
            <a:ext cx="7521761" cy="6137648"/>
          </a:xfrm>
          <a:prstGeom prst="rect">
            <a:avLst/>
          </a:prstGeom>
        </p:spPr>
      </p:pic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 useBgFill="1">
        <p:nvSpPr>
          <p:cNvPr id="43" name="Freeform: Shape 42">
            <a:extLst>
              <a:ext uri="{FF2B5EF4-FFF2-40B4-BE49-F238E27FC236}">
                <a16:creationId xmlns:a16="http://schemas.microsoft.com/office/drawing/2014/main" id="{8B598134-D292-43E6-9C55-117198046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1834" y="0"/>
            <a:ext cx="4980168" cy="6858000"/>
          </a:xfrm>
          <a:custGeom>
            <a:avLst/>
            <a:gdLst>
              <a:gd name="connsiteX0" fmla="*/ 1623023 w 4901771"/>
              <a:gd name="connsiteY0" fmla="*/ 0 h 6858000"/>
              <a:gd name="connsiteX1" fmla="*/ 2716256 w 4901771"/>
              <a:gd name="connsiteY1" fmla="*/ 0 h 6858000"/>
              <a:gd name="connsiteX2" fmla="*/ 3496422 w 4901771"/>
              <a:gd name="connsiteY2" fmla="*/ 0 h 6858000"/>
              <a:gd name="connsiteX3" fmla="*/ 4544484 w 4901771"/>
              <a:gd name="connsiteY3" fmla="*/ 0 h 6858000"/>
              <a:gd name="connsiteX4" fmla="*/ 4710787 w 4901771"/>
              <a:gd name="connsiteY4" fmla="*/ 0 h 6858000"/>
              <a:gd name="connsiteX5" fmla="*/ 4901771 w 4901771"/>
              <a:gd name="connsiteY5" fmla="*/ 0 h 6858000"/>
              <a:gd name="connsiteX6" fmla="*/ 4901771 w 4901771"/>
              <a:gd name="connsiteY6" fmla="*/ 6858000 h 6858000"/>
              <a:gd name="connsiteX7" fmla="*/ 4710787 w 4901771"/>
              <a:gd name="connsiteY7" fmla="*/ 6858000 h 6858000"/>
              <a:gd name="connsiteX8" fmla="*/ 4544484 w 4901771"/>
              <a:gd name="connsiteY8" fmla="*/ 6858000 h 6858000"/>
              <a:gd name="connsiteX9" fmla="*/ 3496422 w 4901771"/>
              <a:gd name="connsiteY9" fmla="*/ 6858000 h 6858000"/>
              <a:gd name="connsiteX10" fmla="*/ 2716256 w 4901771"/>
              <a:gd name="connsiteY10" fmla="*/ 6858000 h 6858000"/>
              <a:gd name="connsiteX11" fmla="*/ 2502754 w 4901771"/>
              <a:gd name="connsiteY11" fmla="*/ 6858000 h 6858000"/>
              <a:gd name="connsiteX12" fmla="*/ 2390998 w 4901771"/>
              <a:gd name="connsiteY12" fmla="*/ 6780599 h 6858000"/>
              <a:gd name="connsiteX13" fmla="*/ 1874350 w 4901771"/>
              <a:gd name="connsiteY13" fmla="*/ 6374814 h 6858000"/>
              <a:gd name="connsiteX14" fmla="*/ 0 w 4901771"/>
              <a:gd name="connsiteY14" fmla="*/ 3621656 h 6858000"/>
              <a:gd name="connsiteX15" fmla="*/ 1600899 w 4901771"/>
              <a:gd name="connsiteY15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901771" h="6858000">
                <a:moveTo>
                  <a:pt x="1623023" y="0"/>
                </a:moveTo>
                <a:lnTo>
                  <a:pt x="2716256" y="0"/>
                </a:lnTo>
                <a:lnTo>
                  <a:pt x="3496422" y="0"/>
                </a:lnTo>
                <a:lnTo>
                  <a:pt x="4544484" y="0"/>
                </a:lnTo>
                <a:lnTo>
                  <a:pt x="4710787" y="0"/>
                </a:lnTo>
                <a:lnTo>
                  <a:pt x="4901771" y="0"/>
                </a:lnTo>
                <a:lnTo>
                  <a:pt x="4901771" y="6858000"/>
                </a:lnTo>
                <a:lnTo>
                  <a:pt x="4710787" y="6858000"/>
                </a:lnTo>
                <a:lnTo>
                  <a:pt x="4544484" y="6858000"/>
                </a:lnTo>
                <a:lnTo>
                  <a:pt x="3496422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97013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E0C7D7-3FC9-4D0B-AE5E-5B3828596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9560" y="2286000"/>
            <a:ext cx="3689406" cy="2472612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500" dirty="0"/>
              <a:t>Each pattern has specific structures you can use to accomplish your purpose.</a:t>
            </a:r>
          </a:p>
        </p:txBody>
      </p:sp>
    </p:spTree>
    <p:extLst>
      <p:ext uri="{BB962C8B-B14F-4D97-AF65-F5344CB8AC3E}">
        <p14:creationId xmlns:p14="http://schemas.microsoft.com/office/powerpoint/2010/main" val="1453094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0ACA6C3-F2FA-4894-85C1-9FA6051045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6922BA5-6683-4195-97C3-F3D2A0BB1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026626" y="-5026319"/>
            <a:ext cx="2138900" cy="12191541"/>
          </a:xfrm>
          <a:custGeom>
            <a:avLst/>
            <a:gdLst>
              <a:gd name="connsiteX0" fmla="*/ 0 w 2382867"/>
              <a:gd name="connsiteY0" fmla="*/ 12191541 h 12191541"/>
              <a:gd name="connsiteX1" fmla="*/ 0 w 2382867"/>
              <a:gd name="connsiteY1" fmla="*/ 0 h 12191541"/>
              <a:gd name="connsiteX2" fmla="*/ 1758230 w 2382867"/>
              <a:gd name="connsiteY2" fmla="*/ 0 h 12191541"/>
              <a:gd name="connsiteX3" fmla="*/ 1849759 w 2382867"/>
              <a:gd name="connsiteY3" fmla="*/ 405062 h 12191541"/>
              <a:gd name="connsiteX4" fmla="*/ 2382867 w 2382867"/>
              <a:gd name="connsiteY4" fmla="*/ 6524518 h 12191541"/>
              <a:gd name="connsiteX5" fmla="*/ 1334945 w 2382867"/>
              <a:gd name="connsiteY5" fmla="*/ 12017007 h 12191541"/>
              <a:gd name="connsiteX6" fmla="*/ 1268170 w 2382867"/>
              <a:gd name="connsiteY6" fmla="*/ 12191541 h 12191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82867" h="12191541">
                <a:moveTo>
                  <a:pt x="0" y="12191541"/>
                </a:moveTo>
                <a:lnTo>
                  <a:pt x="0" y="0"/>
                </a:lnTo>
                <a:lnTo>
                  <a:pt x="1758230" y="0"/>
                </a:lnTo>
                <a:lnTo>
                  <a:pt x="1849759" y="405062"/>
                </a:lnTo>
                <a:cubicBezTo>
                  <a:pt x="2196195" y="2048010"/>
                  <a:pt x="2382867" y="4186399"/>
                  <a:pt x="2382867" y="6524518"/>
                </a:cubicBezTo>
                <a:cubicBezTo>
                  <a:pt x="2382867" y="9147937"/>
                  <a:pt x="1893395" y="10555417"/>
                  <a:pt x="1334945" y="12017007"/>
                </a:cubicBezTo>
                <a:lnTo>
                  <a:pt x="1268170" y="12191541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E59169C9-0DBE-4B66-9C16-22A64324A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27211" y="-4339476"/>
            <a:ext cx="1137882" cy="12191694"/>
          </a:xfrm>
          <a:custGeom>
            <a:avLst/>
            <a:gdLst>
              <a:gd name="connsiteX0" fmla="*/ 0 w 1240954"/>
              <a:gd name="connsiteY0" fmla="*/ 12191694 h 12191694"/>
              <a:gd name="connsiteX1" fmla="*/ 72823 w 1240954"/>
              <a:gd name="connsiteY1" fmla="*/ 12017158 h 12191694"/>
              <a:gd name="connsiteX2" fmla="*/ 1215669 w 1240954"/>
              <a:gd name="connsiteY2" fmla="*/ 6524669 h 12191694"/>
              <a:gd name="connsiteX3" fmla="*/ 634271 w 1240954"/>
              <a:gd name="connsiteY3" fmla="*/ 405211 h 12191694"/>
              <a:gd name="connsiteX4" fmla="*/ 534414 w 1240954"/>
              <a:gd name="connsiteY4" fmla="*/ 0 h 12191694"/>
              <a:gd name="connsiteX5" fmla="*/ 559698 w 1240954"/>
              <a:gd name="connsiteY5" fmla="*/ 0 h 12191694"/>
              <a:gd name="connsiteX6" fmla="*/ 659555 w 1240954"/>
              <a:gd name="connsiteY6" fmla="*/ 405211 h 12191694"/>
              <a:gd name="connsiteX7" fmla="*/ 1240954 w 1240954"/>
              <a:gd name="connsiteY7" fmla="*/ 6524669 h 12191694"/>
              <a:gd name="connsiteX8" fmla="*/ 98108 w 1240954"/>
              <a:gd name="connsiteY8" fmla="*/ 12017158 h 12191694"/>
              <a:gd name="connsiteX9" fmla="*/ 25285 w 1240954"/>
              <a:gd name="connsiteY9" fmla="*/ 12191694 h 12191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40954" h="12191694">
                <a:moveTo>
                  <a:pt x="0" y="12191694"/>
                </a:moveTo>
                <a:lnTo>
                  <a:pt x="72823" y="12017158"/>
                </a:lnTo>
                <a:cubicBezTo>
                  <a:pt x="681859" y="10555569"/>
                  <a:pt x="1215669" y="9148088"/>
                  <a:pt x="1215669" y="6524669"/>
                </a:cubicBezTo>
                <a:cubicBezTo>
                  <a:pt x="1215670" y="4186551"/>
                  <a:pt x="1012087" y="2048160"/>
                  <a:pt x="634271" y="405211"/>
                </a:cubicBezTo>
                <a:lnTo>
                  <a:pt x="534414" y="0"/>
                </a:lnTo>
                <a:lnTo>
                  <a:pt x="559698" y="0"/>
                </a:lnTo>
                <a:lnTo>
                  <a:pt x="659555" y="405211"/>
                </a:lnTo>
                <a:cubicBezTo>
                  <a:pt x="1037372" y="2048160"/>
                  <a:pt x="1240954" y="4186551"/>
                  <a:pt x="1240954" y="6524669"/>
                </a:cubicBezTo>
                <a:cubicBezTo>
                  <a:pt x="1240954" y="9148088"/>
                  <a:pt x="707144" y="10555569"/>
                  <a:pt x="98108" y="12017158"/>
                </a:cubicBezTo>
                <a:lnTo>
                  <a:pt x="25285" y="121916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B3408F-7AA2-421D-8314-5AA32BDD2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944" y="543687"/>
            <a:ext cx="9756112" cy="1046868"/>
          </a:xfrm>
        </p:spPr>
        <p:txBody>
          <a:bodyPr anchor="ctr">
            <a:normAutofit/>
          </a:bodyPr>
          <a:lstStyle/>
          <a:p>
            <a:pPr algn="ctr"/>
            <a:r>
              <a:rPr lang="en-US" dirty="0"/>
              <a:t>Let’s Practice (Zoom Class Only)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0457BB4-CED7-4065-8959-D6B51491BB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90529" y="-4583452"/>
            <a:ext cx="1011248" cy="12191695"/>
          </a:xfrm>
          <a:custGeom>
            <a:avLst/>
            <a:gdLst>
              <a:gd name="connsiteX0" fmla="*/ 0 w 1102849"/>
              <a:gd name="connsiteY0" fmla="*/ 12191695 h 12191695"/>
              <a:gd name="connsiteX1" fmla="*/ 65312 w 1102849"/>
              <a:gd name="connsiteY1" fmla="*/ 12017158 h 12191695"/>
              <a:gd name="connsiteX2" fmla="*/ 1090278 w 1102849"/>
              <a:gd name="connsiteY2" fmla="*/ 6524670 h 12191695"/>
              <a:gd name="connsiteX3" fmla="*/ 568848 w 1102849"/>
              <a:gd name="connsiteY3" fmla="*/ 405211 h 12191695"/>
              <a:gd name="connsiteX4" fmla="*/ 479291 w 1102849"/>
              <a:gd name="connsiteY4" fmla="*/ 0 h 12191695"/>
              <a:gd name="connsiteX5" fmla="*/ 491862 w 1102849"/>
              <a:gd name="connsiteY5" fmla="*/ 0 h 12191695"/>
              <a:gd name="connsiteX6" fmla="*/ 581419 w 1102849"/>
              <a:gd name="connsiteY6" fmla="*/ 405211 h 12191695"/>
              <a:gd name="connsiteX7" fmla="*/ 1102849 w 1102849"/>
              <a:gd name="connsiteY7" fmla="*/ 6524670 h 12191695"/>
              <a:gd name="connsiteX8" fmla="*/ 77883 w 1102849"/>
              <a:gd name="connsiteY8" fmla="*/ 12017158 h 12191695"/>
              <a:gd name="connsiteX9" fmla="*/ 12571 w 1102849"/>
              <a:gd name="connsiteY9" fmla="*/ 12191695 h 12191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02849" h="12191695">
                <a:moveTo>
                  <a:pt x="0" y="12191695"/>
                </a:moveTo>
                <a:lnTo>
                  <a:pt x="65312" y="12017158"/>
                </a:lnTo>
                <a:cubicBezTo>
                  <a:pt x="611528" y="10555569"/>
                  <a:pt x="1090278" y="9148088"/>
                  <a:pt x="1090278" y="6524670"/>
                </a:cubicBezTo>
                <a:cubicBezTo>
                  <a:pt x="1090278" y="4186551"/>
                  <a:pt x="907694" y="2048159"/>
                  <a:pt x="568848" y="405211"/>
                </a:cubicBezTo>
                <a:lnTo>
                  <a:pt x="479291" y="0"/>
                </a:lnTo>
                <a:lnTo>
                  <a:pt x="491862" y="0"/>
                </a:lnTo>
                <a:lnTo>
                  <a:pt x="581419" y="405211"/>
                </a:lnTo>
                <a:cubicBezTo>
                  <a:pt x="920265" y="2048159"/>
                  <a:pt x="1102849" y="4186551"/>
                  <a:pt x="1102849" y="6524670"/>
                </a:cubicBezTo>
                <a:cubicBezTo>
                  <a:pt x="1102849" y="9148088"/>
                  <a:pt x="624099" y="10555569"/>
                  <a:pt x="77883" y="12017158"/>
                </a:cubicBezTo>
                <a:lnTo>
                  <a:pt x="12571" y="12191695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4A1DFF4-9AB2-474E-BA02-AB9ACCD445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5427736"/>
              </p:ext>
            </p:extLst>
          </p:nvPr>
        </p:nvGraphicFramePr>
        <p:xfrm>
          <a:off x="1929264" y="2380949"/>
          <a:ext cx="8769350" cy="3289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837025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65AEB-D377-4C9B-A940-36826AAFC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Silence of the Lambs (3:45)</a:t>
            </a:r>
          </a:p>
        </p:txBody>
      </p:sp>
      <p:pic>
        <p:nvPicPr>
          <p:cNvPr id="4" name="Online Media 3" title="SILENCE OF THE LAMBS Clarice and Crawford">
            <a:hlinkClick r:id="" action="ppaction://media"/>
            <a:extLst>
              <a:ext uri="{FF2B5EF4-FFF2-40B4-BE49-F238E27FC236}">
                <a16:creationId xmlns:a16="http://schemas.microsoft.com/office/drawing/2014/main" id="{2FEBD05F-174F-4A28-B1B9-AB53219EAAC7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074988" y="2312988"/>
            <a:ext cx="6462712" cy="365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181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ketchLinesVTI">
  <a:themeElements>
    <a:clrScheme name="AnalogousFromLightSeedLeftStep">
      <a:dk1>
        <a:srgbClr val="000000"/>
      </a:dk1>
      <a:lt1>
        <a:srgbClr val="FFFFFF"/>
      </a:lt1>
      <a:dk2>
        <a:srgbClr val="1F2D37"/>
      </a:dk2>
      <a:lt2>
        <a:srgbClr val="E4E2E8"/>
      </a:lt2>
      <a:accent1>
        <a:srgbClr val="9AA67D"/>
      </a:accent1>
      <a:accent2>
        <a:srgbClr val="A9A273"/>
      </a:accent2>
      <a:accent3>
        <a:srgbClr val="BB9B81"/>
      </a:accent3>
      <a:accent4>
        <a:srgbClr val="BA827F"/>
      </a:accent4>
      <a:accent5>
        <a:srgbClr val="C492A4"/>
      </a:accent5>
      <a:accent6>
        <a:srgbClr val="BA7FAD"/>
      </a:accent6>
      <a:hlink>
        <a:srgbClr val="7E69AE"/>
      </a:hlink>
      <a:folHlink>
        <a:srgbClr val="7F7F7F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LinesVTI" id="{8C0B0F05-C8D0-4078-9615-83E590287484}" vid="{43A7BC57-C1E3-4EE6-BDBC-5422DD574AF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395</Words>
  <Application>Microsoft Office PowerPoint</Application>
  <PresentationFormat>Widescreen</PresentationFormat>
  <Paragraphs>71</Paragraphs>
  <Slides>14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Meiryo</vt:lpstr>
      <vt:lpstr>Corbel</vt:lpstr>
      <vt:lpstr>SketchLinesVTI</vt:lpstr>
      <vt:lpstr>Understanding Writing Patterns and Rhetoric</vt:lpstr>
      <vt:lpstr>Goals for the Lesson</vt:lpstr>
      <vt:lpstr>Three-Part Structure Myths</vt:lpstr>
      <vt:lpstr>PowerPoint Presentation</vt:lpstr>
      <vt:lpstr>Three-Part Structure</vt:lpstr>
      <vt:lpstr>So how do we know which pattern?</vt:lpstr>
      <vt:lpstr>Each pattern has specific structures you can use to accomplish your purpose.</vt:lpstr>
      <vt:lpstr>Let’s Practice (Zoom Class Only)</vt:lpstr>
      <vt:lpstr>Silence of the Lambs (3:45)</vt:lpstr>
      <vt:lpstr>Potential Questions</vt:lpstr>
      <vt:lpstr>Rhetorical Situation</vt:lpstr>
      <vt:lpstr>Elements of a Rhetorical Situation</vt:lpstr>
      <vt:lpstr>Discuss the Rhetorical Situation</vt:lpstr>
      <vt:lpstr>Practice on your own or with examples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Writing Patterns and Rhetoric</dc:title>
  <dc:creator>Kirsten Holt</dc:creator>
  <cp:lastModifiedBy>Kirsten Holt</cp:lastModifiedBy>
  <cp:revision>10</cp:revision>
  <dcterms:created xsi:type="dcterms:W3CDTF">2021-01-08T16:47:51Z</dcterms:created>
  <dcterms:modified xsi:type="dcterms:W3CDTF">2022-08-17T12:51:14Z</dcterms:modified>
</cp:coreProperties>
</file>